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8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91463348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Shape 26"/>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 name="Shape 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Shape 3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 name="Shape 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Shape 3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 name="Shape 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 name="Shape 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 name="Shape 1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8" name="Shape 8"/>
          <p:cNvSpPr txBox="1">
            <a:spLocks noGrp="1"/>
          </p:cNvSpPr>
          <p:nvPr>
            <p:ph type="subTitle" idx="1"/>
          </p:nvPr>
        </p:nvSpPr>
        <p:spPr>
          <a:xfrm>
            <a:off x="685800" y="3786737"/>
            <a:ext cx="7772400" cy="1046400"/>
          </a:xfrm>
          <a:prstGeom prst="rect">
            <a:avLst/>
          </a:prstGeom>
          <a:noFill/>
          <a:ln>
            <a:noFill/>
          </a:ln>
        </p:spPr>
        <p:txBody>
          <a:bodyPr lIns="91425" tIns="91425" rIns="91425" bIns="91425" anchor="t" anchorCtr="0"/>
          <a:lstStyle>
            <a:lvl1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1pPr>
            <a:lvl2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2pPr>
            <a:lvl3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3pPr>
            <a:lvl4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4pPr>
            <a:lvl5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5pPr>
            <a:lvl6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6pPr>
            <a:lvl7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7pPr>
            <a:lvl8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8pPr>
            <a:lvl9pPr marL="0" indent="190500" algn="ctr" rtl="0">
              <a:lnSpc>
                <a:spcPct val="100000"/>
              </a:lnSpc>
              <a:spcBef>
                <a:spcPts val="0"/>
              </a:spcBef>
              <a:spcAft>
                <a:spcPts val="0"/>
              </a:spcAft>
              <a:buClr>
                <a:schemeClr val="lt2"/>
              </a:buClr>
              <a:buSzPct val="100000"/>
              <a:buFont typeface="Arial"/>
              <a:buNone/>
              <a:defRPr sz="3000" b="0" i="0" u="none" strike="noStrike" cap="none" baseline="0">
                <a:solidFill>
                  <a:schemeClr val="lt2"/>
                </a:solidFill>
                <a:latin typeface="Arial"/>
                <a:ea typeface="Arial"/>
                <a:cs typeface="Arial"/>
                <a:sym typeface="Arial"/>
              </a:defRPr>
            </a:lvl9pPr>
          </a:lstStyle>
          <a:p>
            <a:endParaRPr/>
          </a:p>
        </p:txBody>
      </p:sp>
      <p:sp>
        <p:nvSpPr>
          <p:cNvPr id="9" name="Shape 9"/>
          <p:cNvSpPr txBox="1">
            <a:spLocks noGrp="1"/>
          </p:cNvSpPr>
          <p:nvPr>
            <p:ph type="ctrTitle"/>
          </p:nvPr>
        </p:nvSpPr>
        <p:spPr>
          <a:xfrm>
            <a:off x="685800" y="2111123"/>
            <a:ext cx="7772400" cy="1546500"/>
          </a:xfrm>
          <a:prstGeom prst="rect">
            <a:avLst/>
          </a:prstGeom>
          <a:noFill/>
          <a:ln>
            <a:noFill/>
          </a:ln>
        </p:spPr>
        <p:txBody>
          <a:bodyPr lIns="91425" tIns="91425" rIns="91425" bIns="91425" anchor="b" anchorCtr="0"/>
          <a:lstStyle>
            <a:lvl1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1pPr>
            <a:lvl2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2pPr>
            <a:lvl3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3pPr>
            <a:lvl4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4pPr>
            <a:lvl5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5pPr>
            <a:lvl6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6pPr>
            <a:lvl7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7pPr>
            <a:lvl8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8pPr>
            <a:lvl9pPr marL="0" indent="304800" algn="ctr"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a:endParaRPr/>
          </a:p>
        </p:txBody>
      </p:sp>
      <p:sp>
        <p:nvSpPr>
          <p:cNvPr id="15" name="Shape 15"/>
          <p:cNvSpPr txBox="1">
            <a:spLocks noGrp="1"/>
          </p:cNvSpPr>
          <p:nvPr>
            <p:ph type="body" idx="1"/>
          </p:nvPr>
        </p:nvSpPr>
        <p:spPr>
          <a:xfrm>
            <a:off x="457200" y="1600200"/>
            <a:ext cx="39945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16" name="Shape 16"/>
          <p:cNvSpPr txBox="1">
            <a:spLocks noGrp="1"/>
          </p:cNvSpPr>
          <p:nvPr>
            <p:ph type="body" idx="2"/>
          </p:nvPr>
        </p:nvSpPr>
        <p:spPr>
          <a:xfrm>
            <a:off x="4692273" y="1600200"/>
            <a:ext cx="39945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lt1"/>
                </a:solidFill>
                <a:latin typeface="Arial"/>
                <a:ea typeface="Arial"/>
                <a:cs typeface="Arial"/>
                <a:sym typeface="Arial"/>
              </a:defRPr>
            </a:lvl1pPr>
            <a:lvl2pPr algn="l" rtl="0">
              <a:spcBef>
                <a:spcPts val="0"/>
              </a:spcBef>
              <a:buSzPct val="100000"/>
              <a:buFont typeface="Arial"/>
              <a:buNone/>
              <a:defRPr sz="3600" b="1">
                <a:solidFill>
                  <a:schemeClr val="lt1"/>
                </a:solidFill>
                <a:latin typeface="Arial"/>
                <a:ea typeface="Arial"/>
                <a:cs typeface="Arial"/>
                <a:sym typeface="Arial"/>
              </a:defRPr>
            </a:lvl2pPr>
            <a:lvl3pPr algn="l" rtl="0">
              <a:spcBef>
                <a:spcPts val="0"/>
              </a:spcBef>
              <a:buSzPct val="100000"/>
              <a:buFont typeface="Arial"/>
              <a:buNone/>
              <a:defRPr sz="3600" b="1">
                <a:solidFill>
                  <a:schemeClr val="lt1"/>
                </a:solidFill>
                <a:latin typeface="Arial"/>
                <a:ea typeface="Arial"/>
                <a:cs typeface="Arial"/>
                <a:sym typeface="Arial"/>
              </a:defRPr>
            </a:lvl3pPr>
            <a:lvl4pPr algn="l" rtl="0">
              <a:spcBef>
                <a:spcPts val="0"/>
              </a:spcBef>
              <a:buSzPct val="100000"/>
              <a:buFont typeface="Arial"/>
              <a:buNone/>
              <a:defRPr sz="3600" b="1">
                <a:solidFill>
                  <a:schemeClr val="lt1"/>
                </a:solidFill>
                <a:latin typeface="Arial"/>
                <a:ea typeface="Arial"/>
                <a:cs typeface="Arial"/>
                <a:sym typeface="Arial"/>
              </a:defRPr>
            </a:lvl4pPr>
            <a:lvl5pPr algn="l" rtl="0">
              <a:spcBef>
                <a:spcPts val="0"/>
              </a:spcBef>
              <a:buSzPct val="100000"/>
              <a:buFont typeface="Arial"/>
              <a:buNone/>
              <a:defRPr sz="3600" b="1">
                <a:solidFill>
                  <a:schemeClr val="lt1"/>
                </a:solidFill>
                <a:latin typeface="Arial"/>
                <a:ea typeface="Arial"/>
                <a:cs typeface="Arial"/>
                <a:sym typeface="Arial"/>
              </a:defRPr>
            </a:lvl5pPr>
            <a:lvl6pPr algn="l" rtl="0">
              <a:spcBef>
                <a:spcPts val="0"/>
              </a:spcBef>
              <a:buSzPct val="100000"/>
              <a:buFont typeface="Arial"/>
              <a:buNone/>
              <a:defRPr sz="3600" b="1">
                <a:solidFill>
                  <a:schemeClr val="lt1"/>
                </a:solidFill>
                <a:latin typeface="Arial"/>
                <a:ea typeface="Arial"/>
                <a:cs typeface="Arial"/>
                <a:sym typeface="Arial"/>
              </a:defRPr>
            </a:lvl6pPr>
            <a:lvl7pPr algn="l" rtl="0">
              <a:spcBef>
                <a:spcPts val="0"/>
              </a:spcBef>
              <a:buSzPct val="100000"/>
              <a:buFont typeface="Arial"/>
              <a:buNone/>
              <a:defRPr sz="3600" b="1">
                <a:solidFill>
                  <a:schemeClr val="lt1"/>
                </a:solidFill>
                <a:latin typeface="Arial"/>
                <a:ea typeface="Arial"/>
                <a:cs typeface="Arial"/>
                <a:sym typeface="Arial"/>
              </a:defRPr>
            </a:lvl7pPr>
            <a:lvl8pPr algn="l" rtl="0">
              <a:spcBef>
                <a:spcPts val="0"/>
              </a:spcBef>
              <a:buSzPct val="100000"/>
              <a:buFont typeface="Arial"/>
              <a:buNone/>
              <a:defRPr sz="3600" b="1">
                <a:solidFill>
                  <a:schemeClr val="lt1"/>
                </a:solidFill>
                <a:latin typeface="Arial"/>
                <a:ea typeface="Arial"/>
                <a:cs typeface="Arial"/>
                <a:sym typeface="Arial"/>
              </a:defRPr>
            </a:lvl8pPr>
            <a:lvl9pPr algn="l" rtl="0">
              <a:spcBef>
                <a:spcPts val="0"/>
              </a:spcBef>
              <a:buSzPct val="100000"/>
              <a:buFont typeface="Arial"/>
              <a:buNone/>
              <a:defRPr sz="3600" b="1">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5875078"/>
            <a:ext cx="8229600" cy="692700"/>
          </a:xfrm>
          <a:prstGeom prst="rect">
            <a:avLst/>
          </a:prstGeom>
          <a:noFill/>
          <a:ln>
            <a:noFill/>
          </a:ln>
        </p:spPr>
        <p:txBody>
          <a:bodyPr lIns="91425" tIns="91425" rIns="91425" bIns="91425" anchor="t" anchorCtr="0"/>
          <a:lstStyle>
            <a:lvl1pPr marL="285750" indent="-285750" algn="ctr" rtl="0">
              <a:lnSpc>
                <a:spcPct val="100000"/>
              </a:lnSpc>
              <a:spcBef>
                <a:spcPts val="0"/>
              </a:spcBef>
              <a:spcAft>
                <a:spcPts val="0"/>
              </a:spcAft>
              <a:buClr>
                <a:schemeClr val="lt1"/>
              </a:buClr>
              <a:buSzPct val="166666"/>
              <a:buFont typeface="Arial"/>
              <a:buChar char="•"/>
              <a:defRPr sz="1800">
                <a:solidFill>
                  <a:schemeClr val="lt1"/>
                </a:solidFill>
              </a:defRPr>
            </a:lvl1pPr>
            <a:lvl2pPr marL="285750" indent="-285750" algn="ctr" rtl="0">
              <a:lnSpc>
                <a:spcPct val="100000"/>
              </a:lnSpc>
              <a:spcBef>
                <a:spcPts val="0"/>
              </a:spcBef>
              <a:spcAft>
                <a:spcPts val="0"/>
              </a:spcAft>
              <a:buClr>
                <a:schemeClr val="lt1"/>
              </a:buClr>
              <a:buSzPct val="100000"/>
              <a:buFont typeface="Courier New"/>
              <a:buChar char="o"/>
              <a:defRPr sz="1800">
                <a:solidFill>
                  <a:schemeClr val="lt1"/>
                </a:solidFill>
              </a:defRPr>
            </a:lvl2pPr>
            <a:lvl3pPr marL="285750" indent="-285750" algn="ctr" rtl="0">
              <a:lnSpc>
                <a:spcPct val="100000"/>
              </a:lnSpc>
              <a:spcBef>
                <a:spcPts val="0"/>
              </a:spcBef>
              <a:spcAft>
                <a:spcPts val="0"/>
              </a:spcAft>
              <a:buClr>
                <a:schemeClr val="lt1"/>
              </a:buClr>
              <a:buSzPct val="100000"/>
              <a:buFont typeface="Wingdings"/>
              <a:buChar char="§"/>
              <a:defRPr sz="1800">
                <a:solidFill>
                  <a:schemeClr val="lt1"/>
                </a:solidFill>
              </a:defRPr>
            </a:lvl3pPr>
            <a:lvl4pPr marL="285750" indent="-285750" algn="ctr" rtl="0">
              <a:lnSpc>
                <a:spcPct val="100000"/>
              </a:lnSpc>
              <a:spcBef>
                <a:spcPts val="0"/>
              </a:spcBef>
              <a:spcAft>
                <a:spcPts val="0"/>
              </a:spcAft>
              <a:buClr>
                <a:schemeClr val="lt1"/>
              </a:buClr>
              <a:buSzPct val="166666"/>
              <a:buFont typeface="Arial"/>
              <a:buChar char="•"/>
              <a:defRPr sz="1800">
                <a:solidFill>
                  <a:schemeClr val="lt1"/>
                </a:solidFill>
              </a:defRPr>
            </a:lvl4pPr>
            <a:lvl5pPr marL="285750" indent="-285750" algn="ctr" rtl="0">
              <a:lnSpc>
                <a:spcPct val="100000"/>
              </a:lnSpc>
              <a:spcBef>
                <a:spcPts val="0"/>
              </a:spcBef>
              <a:spcAft>
                <a:spcPts val="0"/>
              </a:spcAft>
              <a:buClr>
                <a:schemeClr val="lt1"/>
              </a:buClr>
              <a:buSzPct val="100000"/>
              <a:buFont typeface="Courier New"/>
              <a:buChar char="o"/>
              <a:defRPr sz="1800">
                <a:solidFill>
                  <a:schemeClr val="lt1"/>
                </a:solidFill>
              </a:defRPr>
            </a:lvl5pPr>
            <a:lvl6pPr marL="285750" indent="-285750" algn="ctr" rtl="0">
              <a:lnSpc>
                <a:spcPct val="100000"/>
              </a:lnSpc>
              <a:spcBef>
                <a:spcPts val="0"/>
              </a:spcBef>
              <a:spcAft>
                <a:spcPts val="0"/>
              </a:spcAft>
              <a:buClr>
                <a:schemeClr val="lt1"/>
              </a:buClr>
              <a:buSzPct val="100000"/>
              <a:buFont typeface="Wingdings"/>
              <a:buChar char="§"/>
              <a:defRPr sz="1800">
                <a:solidFill>
                  <a:schemeClr val="lt1"/>
                </a:solidFill>
              </a:defRPr>
            </a:lvl6pPr>
            <a:lvl7pPr marL="285750" indent="-285750" algn="ctr" rtl="0">
              <a:lnSpc>
                <a:spcPct val="100000"/>
              </a:lnSpc>
              <a:spcBef>
                <a:spcPts val="0"/>
              </a:spcBef>
              <a:spcAft>
                <a:spcPts val="0"/>
              </a:spcAft>
              <a:buClr>
                <a:schemeClr val="lt1"/>
              </a:buClr>
              <a:buSzPct val="166666"/>
              <a:buFont typeface="Arial"/>
              <a:buChar char="•"/>
              <a:defRPr sz="1800">
                <a:solidFill>
                  <a:schemeClr val="lt1"/>
                </a:solidFill>
              </a:defRPr>
            </a:lvl7pPr>
            <a:lvl8pPr marL="285750" indent="-285750" algn="ctr" rtl="0">
              <a:lnSpc>
                <a:spcPct val="100000"/>
              </a:lnSpc>
              <a:spcBef>
                <a:spcPts val="0"/>
              </a:spcBef>
              <a:spcAft>
                <a:spcPts val="0"/>
              </a:spcAft>
              <a:buClr>
                <a:schemeClr val="lt1"/>
              </a:buClr>
              <a:buSzPct val="100000"/>
              <a:buFont typeface="Courier New"/>
              <a:buChar char="o"/>
              <a:defRPr sz="1800">
                <a:solidFill>
                  <a:schemeClr val="lt1"/>
                </a:solidFill>
              </a:defRPr>
            </a:lvl8pPr>
            <a:lvl9pPr marL="285750" indent="-285750" algn="ctr" rtl="0">
              <a:lnSpc>
                <a:spcPct val="100000"/>
              </a:lnSpc>
              <a:spcBef>
                <a:spcPts val="0"/>
              </a:spcBef>
              <a:spcAft>
                <a:spcPts val="0"/>
              </a:spcAft>
              <a:buClr>
                <a:schemeClr val="lt1"/>
              </a:buClr>
              <a:buSzPct val="100000"/>
              <a:buFont typeface="Wingdings"/>
              <a:buChar char="§"/>
              <a:defRPr sz="1800">
                <a:solidFill>
                  <a:schemeClr val="lt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dk2"/>
            </a:gs>
            <a:gs pos="100000">
              <a:schemeClr val="dk1"/>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1pPr>
            <a:lvl2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2pPr>
            <a:lvl3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3pPr>
            <a:lvl4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4pPr>
            <a:lvl5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5pPr>
            <a:lvl6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6pPr>
            <a:lvl7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7pPr>
            <a:lvl8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8pPr>
            <a:lvl9pPr marL="0" indent="228600" algn="l" rtl="0">
              <a:spcBef>
                <a:spcPts val="0"/>
              </a:spcBef>
              <a:buClr>
                <a:schemeClr val="lt1"/>
              </a:buClr>
              <a:buSzPct val="100000"/>
              <a:buFont typeface="Arial"/>
              <a:buNone/>
              <a:defRPr sz="3600" b="1" i="0" u="none" strike="noStrike" cap="none" baseline="0">
                <a:solidFill>
                  <a:schemeClr val="lt1"/>
                </a:solidFill>
                <a:latin typeface="Arial"/>
                <a:ea typeface="Arial"/>
                <a:cs typeface="Arial"/>
                <a:sym typeface="Arial"/>
              </a:defRPr>
            </a:lvl9pPr>
          </a:lstStyle>
          <a:p>
            <a:endParaRPr/>
          </a:p>
        </p:txBody>
      </p:sp>
      <p:sp>
        <p:nvSpPr>
          <p:cNvPr id="6" name="Shape 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marL="342900" indent="-342900" algn="l" rtl="0">
              <a:spcBef>
                <a:spcPts val="600"/>
              </a:spcBef>
              <a:buClr>
                <a:schemeClr val="lt1"/>
              </a:buClr>
              <a:buSzPct val="166666"/>
              <a:buFont typeface="Arial"/>
              <a:buChar char="•"/>
              <a:defRPr sz="3000" b="0" i="0" u="none" strike="noStrike" cap="none" baseline="0">
                <a:solidFill>
                  <a:schemeClr val="lt1"/>
                </a:solidFill>
                <a:latin typeface="Arial"/>
                <a:ea typeface="Arial"/>
                <a:cs typeface="Arial"/>
                <a:sym typeface="Arial"/>
              </a:defRPr>
            </a:lvl1pPr>
            <a:lvl2pPr marL="742950" indent="-285750" algn="l" rtl="0">
              <a:spcBef>
                <a:spcPts val="480"/>
              </a:spcBef>
              <a:buClr>
                <a:schemeClr val="lt1"/>
              </a:buClr>
              <a:buSzPct val="100000"/>
              <a:buFont typeface="Courier New"/>
              <a:buChar char="o"/>
              <a:defRPr sz="2400" b="0" i="0" u="none" strike="noStrike" cap="none" baseline="0">
                <a:solidFill>
                  <a:schemeClr val="lt1"/>
                </a:solidFill>
                <a:latin typeface="Arial"/>
                <a:ea typeface="Arial"/>
                <a:cs typeface="Arial"/>
                <a:sym typeface="Arial"/>
              </a:defRPr>
            </a:lvl2pPr>
            <a:lvl3pPr marL="1143000" indent="-228600" algn="l" rtl="0">
              <a:spcBef>
                <a:spcPts val="480"/>
              </a:spcBef>
              <a:buClr>
                <a:schemeClr val="lt1"/>
              </a:buClr>
              <a:buSzPct val="100000"/>
              <a:buFont typeface="Wingdings"/>
              <a:buChar char="§"/>
              <a:defRPr sz="2400" b="0" i="0" u="none" strike="noStrike" cap="none" baseline="0">
                <a:solidFill>
                  <a:schemeClr val="lt1"/>
                </a:solidFill>
                <a:latin typeface="Arial"/>
                <a:ea typeface="Arial"/>
                <a:cs typeface="Arial"/>
                <a:sym typeface="Arial"/>
              </a:defRPr>
            </a:lvl3pPr>
            <a:lvl4pPr marL="1600200" indent="-228600" algn="l" rtl="0">
              <a:spcBef>
                <a:spcPts val="360"/>
              </a:spcBef>
              <a:buClr>
                <a:schemeClr val="lt1"/>
              </a:buClr>
              <a:buSzPct val="166666"/>
              <a:buFont typeface="Arial"/>
              <a:buChar char="•"/>
              <a:defRPr sz="1800" b="0" i="0" u="none" strike="noStrike" cap="none" baseline="0">
                <a:solidFill>
                  <a:schemeClr val="lt1"/>
                </a:solidFill>
                <a:latin typeface="Arial"/>
                <a:ea typeface="Arial"/>
                <a:cs typeface="Arial"/>
                <a:sym typeface="Arial"/>
              </a:defRPr>
            </a:lvl4pPr>
            <a:lvl5pPr marL="2057400" indent="-228600" algn="l" rtl="0">
              <a:spcBef>
                <a:spcPts val="360"/>
              </a:spcBef>
              <a:buClr>
                <a:schemeClr val="lt1"/>
              </a:buClr>
              <a:buSzPct val="100000"/>
              <a:buFont typeface="Courier New"/>
              <a:buChar char="o"/>
              <a:defRPr sz="1800" b="0" i="0" u="none" strike="noStrike" cap="none" baseline="0">
                <a:solidFill>
                  <a:schemeClr val="lt1"/>
                </a:solidFill>
                <a:latin typeface="Arial"/>
                <a:ea typeface="Arial"/>
                <a:cs typeface="Arial"/>
                <a:sym typeface="Arial"/>
              </a:defRPr>
            </a:lvl5pPr>
            <a:lvl6pPr marL="2514600" indent="-228600" algn="l" rtl="0">
              <a:spcBef>
                <a:spcPts val="360"/>
              </a:spcBef>
              <a:buClr>
                <a:schemeClr val="lt1"/>
              </a:buClr>
              <a:buSzPct val="100000"/>
              <a:buFont typeface="Wingdings"/>
              <a:buChar char="§"/>
              <a:defRPr sz="1800" b="0" i="0" u="none" strike="noStrike" cap="none" baseline="0">
                <a:solidFill>
                  <a:schemeClr val="lt1"/>
                </a:solidFill>
                <a:latin typeface="Arial"/>
                <a:ea typeface="Arial"/>
                <a:cs typeface="Arial"/>
                <a:sym typeface="Arial"/>
              </a:defRPr>
            </a:lvl6pPr>
            <a:lvl7pPr marL="2971800" indent="-228600" algn="l" rtl="0">
              <a:spcBef>
                <a:spcPts val="360"/>
              </a:spcBef>
              <a:buClr>
                <a:schemeClr val="lt1"/>
              </a:buClr>
              <a:buSzPct val="166666"/>
              <a:buFont typeface="Arial"/>
              <a:buChar char="•"/>
              <a:defRPr sz="1800" b="0" i="0" u="none" strike="noStrike" cap="none" baseline="0">
                <a:solidFill>
                  <a:schemeClr val="lt1"/>
                </a:solidFill>
                <a:latin typeface="Arial"/>
                <a:ea typeface="Arial"/>
                <a:cs typeface="Arial"/>
                <a:sym typeface="Arial"/>
              </a:defRPr>
            </a:lvl7pPr>
            <a:lvl8pPr marL="3429000" indent="-228600" algn="l" rtl="0">
              <a:spcBef>
                <a:spcPts val="360"/>
              </a:spcBef>
              <a:buClr>
                <a:schemeClr val="lt1"/>
              </a:buClr>
              <a:buSzPct val="100000"/>
              <a:buFont typeface="Courier New"/>
              <a:buChar char="o"/>
              <a:defRPr sz="1800" b="0" i="0" u="none" strike="noStrike" cap="none" baseline="0">
                <a:solidFill>
                  <a:schemeClr val="lt1"/>
                </a:solidFill>
                <a:latin typeface="Arial"/>
                <a:ea typeface="Arial"/>
                <a:cs typeface="Arial"/>
                <a:sym typeface="Arial"/>
              </a:defRPr>
            </a:lvl8pPr>
            <a:lvl9pPr marL="3886200" indent="-228600" algn="l" rtl="0">
              <a:spcBef>
                <a:spcPts val="360"/>
              </a:spcBef>
              <a:buClr>
                <a:schemeClr val="lt1"/>
              </a:buClr>
              <a:buSzPct val="100000"/>
              <a:buFont typeface="Wingdings"/>
              <a:buChar char="§"/>
              <a:defRPr sz="1800" b="0" i="0" u="none" strike="noStrike" cap="none" baseline="0">
                <a:solidFill>
                  <a:schemeClr val="lt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782750" y="334023"/>
            <a:ext cx="7772400" cy="1546500"/>
          </a:xfrm>
          <a:prstGeom prst="rect">
            <a:avLst/>
          </a:prstGeom>
        </p:spPr>
        <p:txBody>
          <a:bodyPr lIns="91425" tIns="91425" rIns="91425" bIns="91425" anchor="b" anchorCtr="0">
            <a:noAutofit/>
          </a:bodyPr>
          <a:lstStyle/>
          <a:p>
            <a:pPr>
              <a:buNone/>
            </a:pPr>
            <a:r>
              <a:rPr lang="en"/>
              <a:t>How the World and Mankind Were Created</a:t>
            </a:r>
          </a:p>
        </p:txBody>
      </p:sp>
      <p:sp>
        <p:nvSpPr>
          <p:cNvPr id="24" name="Shape 24"/>
          <p:cNvSpPr txBox="1">
            <a:spLocks noGrp="1"/>
          </p:cNvSpPr>
          <p:nvPr>
            <p:ph type="subTitle" idx="1"/>
          </p:nvPr>
        </p:nvSpPr>
        <p:spPr>
          <a:xfrm>
            <a:off x="685800" y="3707887"/>
            <a:ext cx="7772400" cy="1046400"/>
          </a:xfrm>
          <a:prstGeom prst="rect">
            <a:avLst/>
          </a:prstGeom>
        </p:spPr>
        <p:txBody>
          <a:bodyPr lIns="91425" tIns="91425" rIns="91425" bIns="91425" anchor="t" anchorCtr="0">
            <a:noAutofit/>
          </a:bodyPr>
          <a:lstStyle/>
          <a:p>
            <a:pPr lvl="0" rtl="0">
              <a:buNone/>
            </a:pPr>
            <a:r>
              <a:rPr lang="en"/>
              <a:t>Nina Dang, </a:t>
            </a:r>
          </a:p>
          <a:p>
            <a:pPr lvl="0" rtl="0">
              <a:buNone/>
            </a:pPr>
            <a:r>
              <a:rPr lang="en"/>
              <a:t>Kinahr Ghazal </a:t>
            </a:r>
          </a:p>
          <a:p>
            <a:pPr lvl="0" rtl="0">
              <a:buNone/>
            </a:pPr>
            <a:r>
              <a:rPr lang="en"/>
              <a:t>Gwendolyn Bishop</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In the Beginning</a:t>
            </a:r>
          </a:p>
        </p:txBody>
      </p:sp>
      <p:sp>
        <p:nvSpPr>
          <p:cNvPr id="30" name="Shape 30"/>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buClr>
                <a:schemeClr val="lt1"/>
              </a:buClr>
              <a:buSzPct val="166666"/>
              <a:buFont typeface="Arial"/>
              <a:buChar char="•"/>
            </a:pPr>
            <a:r>
              <a:rPr lang="en"/>
              <a:t>In the beginning there was only Chaos</a:t>
            </a:r>
          </a:p>
          <a:p>
            <a:pPr marL="457200" lvl="0" indent="-419100" rtl="0">
              <a:buClr>
                <a:schemeClr val="lt1"/>
              </a:buClr>
              <a:buSzPct val="166666"/>
              <a:buFont typeface="Arial"/>
              <a:buChar char="•"/>
            </a:pPr>
            <a:r>
              <a:rPr lang="en"/>
              <a:t>Chaos gives birth to Night and Erebus</a:t>
            </a:r>
          </a:p>
          <a:p>
            <a:pPr marL="457200" lvl="0" indent="-419100" rtl="0">
              <a:buClr>
                <a:schemeClr val="lt1"/>
              </a:buClr>
              <a:buSzPct val="166666"/>
              <a:buFont typeface="Arial"/>
              <a:buChar char="•"/>
            </a:pPr>
            <a:r>
              <a:rPr lang="en"/>
              <a:t>Night and Erebus make Love</a:t>
            </a:r>
          </a:p>
          <a:p>
            <a:pPr marL="457200" lvl="0" indent="-419100" rtl="0">
              <a:buClr>
                <a:schemeClr val="lt1"/>
              </a:buClr>
              <a:buSzPct val="166666"/>
              <a:buFont typeface="Arial"/>
              <a:buChar char="•"/>
            </a:pPr>
            <a:r>
              <a:rPr lang="en"/>
              <a:t>Love makes Light and Day</a:t>
            </a:r>
          </a:p>
          <a:p>
            <a:pPr marL="457200" lvl="0" indent="-419100" rtl="0">
              <a:buClr>
                <a:schemeClr val="lt1"/>
              </a:buClr>
              <a:buSzPct val="166666"/>
              <a:buFont typeface="Arial"/>
              <a:buChar char="•"/>
            </a:pPr>
            <a:r>
              <a:rPr lang="en"/>
              <a:t>Light, Love, and Day creates Earth</a:t>
            </a:r>
          </a:p>
          <a:p>
            <a:pPr marL="457200" lvl="0" indent="-419100" rtl="0">
              <a:buClr>
                <a:schemeClr val="lt1"/>
              </a:buClr>
              <a:buSzPct val="166666"/>
              <a:buFont typeface="Arial"/>
              <a:buChar char="•"/>
            </a:pPr>
            <a:r>
              <a:rPr lang="en"/>
              <a:t>Earth makes Heaven</a:t>
            </a:r>
          </a:p>
          <a:p>
            <a:pPr marL="457200" lvl="0" indent="-419100">
              <a:buClr>
                <a:schemeClr val="lt1"/>
              </a:buClr>
              <a:buSzPct val="166666"/>
              <a:buFont typeface="Arial"/>
              <a:buChar char="•"/>
            </a:pPr>
            <a:r>
              <a:rPr lang="en"/>
              <a:t>Heaven and Earth create Cyclopes, hundred-hand men, and the Titans</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The Titans</a:t>
            </a:r>
          </a:p>
        </p:txBody>
      </p:sp>
      <p:sp>
        <p:nvSpPr>
          <p:cNvPr id="36" name="Shape 36"/>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buClr>
                <a:schemeClr val="lt1"/>
              </a:buClr>
              <a:buSzPct val="166666"/>
              <a:buFont typeface="Arial"/>
              <a:buChar char="•"/>
            </a:pPr>
            <a:r>
              <a:rPr lang="en"/>
              <a:t>Cronus kills Heaven and Titans rule</a:t>
            </a:r>
          </a:p>
          <a:p>
            <a:pPr marL="457200" lvl="0" indent="-419100" rtl="0">
              <a:buClr>
                <a:schemeClr val="lt1"/>
              </a:buClr>
              <a:buSzPct val="166666"/>
              <a:buFont typeface="Arial"/>
              <a:buChar char="•"/>
            </a:pPr>
            <a:r>
              <a:rPr lang="en"/>
              <a:t>Giants and Furies come from Heaven's blood</a:t>
            </a:r>
          </a:p>
          <a:p>
            <a:pPr marL="457200" lvl="0" indent="-419100" rtl="0">
              <a:buClr>
                <a:schemeClr val="lt1"/>
              </a:buClr>
              <a:buSzPct val="166666"/>
              <a:buFont typeface="Arial"/>
              <a:buChar char="•"/>
            </a:pPr>
            <a:r>
              <a:rPr lang="en"/>
              <a:t>Cronus learns that one of his kids is fated to kill him, so he swallows his kids after birth</a:t>
            </a:r>
          </a:p>
          <a:p>
            <a:pPr marL="457200" lvl="0" indent="-419100" rtl="0">
              <a:buClr>
                <a:schemeClr val="lt1"/>
              </a:buClr>
              <a:buSzPct val="166666"/>
              <a:buFont typeface="Arial"/>
              <a:buChar char="•"/>
            </a:pPr>
            <a:r>
              <a:rPr lang="en"/>
              <a:t>Rhea (wife of Cronus), gets upset so she hides Zeus</a:t>
            </a:r>
          </a:p>
          <a:p>
            <a:pPr marL="457200" lvl="0" indent="-419100" rtl="0">
              <a:buClr>
                <a:schemeClr val="lt1"/>
              </a:buClr>
              <a:buSzPct val="166666"/>
              <a:buFont typeface="Arial"/>
              <a:buChar char="•"/>
            </a:pPr>
            <a:r>
              <a:rPr lang="en"/>
              <a:t>Zeus grows up and forces Cronus to vomit all of the kids he swallowed</a:t>
            </a:r>
          </a:p>
          <a:p>
            <a:pPr marL="457200" lvl="0" indent="-419100">
              <a:buClr>
                <a:schemeClr val="lt1"/>
              </a:buClr>
              <a:buSzPct val="166666"/>
              <a:buFont typeface="Arial"/>
              <a:buChar char="•"/>
            </a:pPr>
            <a:r>
              <a:rPr lang="en"/>
              <a:t>Cronus's kids team up with Prometheus and overthrow Titans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Afterwards</a:t>
            </a:r>
          </a:p>
        </p:txBody>
      </p:sp>
      <p:sp>
        <p:nvSpPr>
          <p:cNvPr id="42" name="Shape 42"/>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buClr>
                <a:schemeClr val="lt1"/>
              </a:buClr>
              <a:buSzPct val="166666"/>
              <a:buFont typeface="Arial"/>
              <a:buChar char="•"/>
            </a:pPr>
            <a:r>
              <a:rPr lang="en"/>
              <a:t>Gods throw Titans into Tartarus</a:t>
            </a:r>
          </a:p>
          <a:p>
            <a:pPr marL="457200" lvl="0" indent="-419100" rtl="0">
              <a:buClr>
                <a:schemeClr val="lt1"/>
              </a:buClr>
              <a:buSzPct val="166666"/>
              <a:buFont typeface="Arial"/>
              <a:buChar char="•"/>
            </a:pPr>
            <a:r>
              <a:rPr lang="en"/>
              <a:t>Atlas forced to hold the weight of the world on his shoulders</a:t>
            </a:r>
          </a:p>
          <a:p>
            <a:pPr marL="457200" lvl="0" indent="-419100">
              <a:buClr>
                <a:schemeClr val="lt1"/>
              </a:buClr>
              <a:buSzPct val="166666"/>
              <a:buFont typeface="Arial"/>
              <a:buChar char="•"/>
            </a:pPr>
            <a:r>
              <a:rPr lang="en"/>
              <a:t>Only Prometheus and Epimetheus were spared</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Allusions </a:t>
            </a:r>
          </a:p>
        </p:txBody>
      </p:sp>
      <p:sp>
        <p:nvSpPr>
          <p:cNvPr id="48" name="Shape 48"/>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buNone/>
            </a:pPr>
            <a:r>
              <a:rPr lang="en"/>
              <a:t>The movie Prometheus, the cyclopes in the Odyssey.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578100" y="2800925"/>
            <a:ext cx="8229600" cy="4967700"/>
          </a:xfrm>
          <a:prstGeom prst="rect">
            <a:avLst/>
          </a:prstGeom>
        </p:spPr>
        <p:txBody>
          <a:bodyPr lIns="91425" tIns="91425" rIns="91425" bIns="91425" anchor="t" anchorCtr="0">
            <a:noAutofit/>
          </a:bodyPr>
          <a:lstStyle/>
          <a:p>
            <a:pPr algn="ctr">
              <a:buNone/>
            </a:pPr>
            <a:r>
              <a:rPr lang="en" sz="3600" b="1"/>
              <a:t>Three Stories of the Creation of Mankind</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Prometheus and Epimetheus</a:t>
            </a:r>
          </a:p>
        </p:txBody>
      </p:sp>
      <p:sp>
        <p:nvSpPr>
          <p:cNvPr id="59" name="Shape 5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buClr>
                <a:schemeClr val="lt1"/>
              </a:buClr>
              <a:buSzPct val="166666"/>
              <a:buFont typeface="Arial"/>
              <a:buChar char="•"/>
            </a:pPr>
            <a:r>
              <a:rPr lang="en"/>
              <a:t>Prometheus and Epimetheus selected to create humans.</a:t>
            </a:r>
          </a:p>
          <a:p>
            <a:endParaRPr lang="en"/>
          </a:p>
          <a:p>
            <a:pPr marL="457200" lvl="0" indent="-419100" rtl="0">
              <a:buClr>
                <a:schemeClr val="lt1"/>
              </a:buClr>
              <a:buSzPct val="166666"/>
              <a:buFont typeface="Arial"/>
              <a:buChar char="•"/>
            </a:pPr>
            <a:r>
              <a:rPr lang="en"/>
              <a:t>Prometheus - forethought, was very wise.</a:t>
            </a:r>
          </a:p>
          <a:p>
            <a:endParaRPr lang="en"/>
          </a:p>
          <a:p>
            <a:endParaRPr lang="en"/>
          </a:p>
          <a:p>
            <a:pPr marL="457200" lvl="0" indent="-419100" rtl="0">
              <a:buClr>
                <a:schemeClr val="lt1"/>
              </a:buClr>
              <a:buSzPct val="166666"/>
              <a:buFont typeface="Arial"/>
              <a:buChar char="•"/>
            </a:pPr>
            <a:r>
              <a:rPr lang="en"/>
              <a:t>Epimetheus -afterthought, was a "scatterbrained person" who reacted on impulse and changed his mind frequently.</a:t>
            </a:r>
          </a:p>
          <a:p>
            <a:endParaRPr lang="en"/>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Epimetheus and Prometheus</a:t>
            </a:r>
          </a:p>
        </p:txBody>
      </p:sp>
      <p:sp>
        <p:nvSpPr>
          <p:cNvPr id="65" name="Shape 65"/>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06400" rtl="0">
              <a:buClr>
                <a:schemeClr val="lt1"/>
              </a:buClr>
              <a:buSzPct val="166666"/>
              <a:buFont typeface="Arial"/>
              <a:buChar char="•"/>
            </a:pPr>
            <a:r>
              <a:rPr lang="en" sz="2800"/>
              <a:t>Before making mankind Epimetheus had given all his gifts to animals, leaving no good for men.</a:t>
            </a:r>
          </a:p>
          <a:p>
            <a:pPr marL="457200" lvl="0" indent="-406400" rtl="0">
              <a:buClr>
                <a:schemeClr val="lt1"/>
              </a:buClr>
              <a:buSzPct val="166666"/>
              <a:buFont typeface="Arial"/>
              <a:buChar char="•"/>
            </a:pPr>
            <a:r>
              <a:rPr lang="en" sz="2800"/>
              <a:t>After realising his mistake Epimetheus asked Prometheus for help.</a:t>
            </a:r>
          </a:p>
          <a:p>
            <a:pPr marL="457200" lvl="0" indent="-406400" rtl="0">
              <a:buClr>
                <a:schemeClr val="lt1"/>
              </a:buClr>
              <a:buSzPct val="166666"/>
              <a:buFont typeface="Arial"/>
              <a:buChar char="•"/>
            </a:pPr>
            <a:r>
              <a:rPr lang="en" sz="2800"/>
              <a:t>Prometheus wanted to make man in a more remarkable way than animals by making them stand upright like the gods.</a:t>
            </a:r>
          </a:p>
          <a:p>
            <a:pPr marL="457200" lvl="0" indent="-406400" rtl="0">
              <a:buClr>
                <a:schemeClr val="lt1"/>
              </a:buClr>
              <a:buSzPct val="166666"/>
              <a:buFont typeface="Arial"/>
              <a:buChar char="•"/>
            </a:pPr>
            <a:r>
              <a:rPr lang="en" sz="2800"/>
              <a:t>Then he went to the sun and lit a torch and brought it to man. </a:t>
            </a:r>
          </a:p>
          <a:p>
            <a:pPr marL="457200" lvl="0" indent="-406400">
              <a:buClr>
                <a:schemeClr val="lt1"/>
              </a:buClr>
              <a:buSzPct val="166666"/>
              <a:buFont typeface="Arial"/>
              <a:buChar char="•"/>
            </a:pPr>
            <a:r>
              <a:rPr lang="en" sz="2800"/>
              <a:t>"A protection to men far better than anything else"</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How the Gods created Humans</a:t>
            </a:r>
          </a:p>
        </p:txBody>
      </p:sp>
      <p:sp>
        <p:nvSpPr>
          <p:cNvPr id="71" name="Shape 71"/>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06400" rtl="0">
              <a:buClr>
                <a:schemeClr val="lt1"/>
              </a:buClr>
              <a:buSzPct val="166666"/>
              <a:buFont typeface="Arial"/>
              <a:buChar char="•"/>
            </a:pPr>
            <a:r>
              <a:rPr lang="en" sz="2800"/>
              <a:t>The gods had created a golden race at first. While these were mortal they had lived like gods.</a:t>
            </a:r>
          </a:p>
          <a:p>
            <a:pPr marL="457200" lvl="0" indent="-406400" rtl="0">
              <a:buClr>
                <a:schemeClr val="lt1"/>
              </a:buClr>
              <a:buSzPct val="166666"/>
              <a:buFont typeface="Arial"/>
              <a:buChar char="•"/>
            </a:pPr>
            <a:r>
              <a:rPr lang="en" sz="2800"/>
              <a:t>Then the gods began to experiment with metal.</a:t>
            </a:r>
          </a:p>
          <a:p>
            <a:pPr marL="457200" lvl="0" indent="-406400" rtl="0">
              <a:buClr>
                <a:schemeClr val="lt1"/>
              </a:buClr>
              <a:buSzPct val="166666"/>
              <a:buFont typeface="Arial"/>
              <a:buChar char="•"/>
            </a:pPr>
            <a:r>
              <a:rPr lang="en" sz="2800"/>
              <a:t>After gold was silver. The silver race had very little intelligence, this race eventually passed away.</a:t>
            </a:r>
          </a:p>
          <a:p>
            <a:pPr marL="457200" lvl="0" indent="-406400" rtl="0">
              <a:buClr>
                <a:schemeClr val="lt1"/>
              </a:buClr>
              <a:buSzPct val="166666"/>
              <a:buFont typeface="Arial"/>
              <a:buChar char="•"/>
            </a:pPr>
            <a:r>
              <a:rPr lang="en" sz="2800"/>
              <a:t>The next race was brass. They had been lovers of way and violence.</a:t>
            </a:r>
          </a:p>
          <a:p>
            <a:pPr marL="457200" lvl="0" indent="-406400">
              <a:buClr>
                <a:schemeClr val="lt1"/>
              </a:buClr>
              <a:buSzPct val="166666"/>
              <a:buFont typeface="Arial"/>
              <a:buChar char="•"/>
            </a:pPr>
            <a:r>
              <a:rPr lang="en" sz="2800"/>
              <a:t>The last race created and the one that exists today was the iron race. This race is known to be evil and will one day be wiped by Zeus.</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Pandora</a:t>
            </a:r>
          </a:p>
        </p:txBody>
      </p:sp>
      <p:sp>
        <p:nvSpPr>
          <p:cNvPr id="77" name="Shape 77"/>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buClr>
                <a:schemeClr val="lt1"/>
              </a:buClr>
              <a:buSzPct val="166666"/>
              <a:buFont typeface="Arial"/>
              <a:buChar char="•"/>
            </a:pPr>
            <a:r>
              <a:rPr lang="en"/>
              <a:t>Zeus planned to punish Prometheus for giving the humans fire and by cheating the gods of sacrifices of animals by giving the humans the best part and the gods the worst.</a:t>
            </a:r>
          </a:p>
          <a:p>
            <a:pPr marL="457200" lvl="0" indent="-419100" rtl="0">
              <a:buClr>
                <a:schemeClr val="lt1"/>
              </a:buClr>
              <a:buSzPct val="166666"/>
              <a:buFont typeface="Arial"/>
              <a:buChar char="•"/>
            </a:pPr>
            <a:r>
              <a:rPr lang="en"/>
              <a:t>As punishment Zeus gave mankind the first woman; Pandora, who was considered an evil to all men.</a:t>
            </a:r>
          </a:p>
          <a:p>
            <a:pPr marL="457200" lvl="0" indent="-419100">
              <a:buClr>
                <a:schemeClr val="lt1"/>
              </a:buClr>
              <a:buSzPct val="166666"/>
              <a:buFont typeface="Arial"/>
              <a:buChar char="•"/>
            </a:pPr>
            <a:r>
              <a:rPr lang="en"/>
              <a:t>Pandora was not meant to be evil by nature but by curiosity. The gods gave her a box and forbade her to open it.</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Pandora</a:t>
            </a:r>
          </a:p>
        </p:txBody>
      </p:sp>
      <p:sp>
        <p:nvSpPr>
          <p:cNvPr id="83" name="Shape 83"/>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06400" rtl="0">
              <a:buClr>
                <a:schemeClr val="lt1"/>
              </a:buClr>
              <a:buSzPct val="166666"/>
              <a:buFont typeface="Arial"/>
              <a:buChar char="•"/>
            </a:pPr>
            <a:r>
              <a:rPr lang="en" sz="2800"/>
              <a:t>Once they had given her the box she was sent to Epimetheus.</a:t>
            </a:r>
          </a:p>
          <a:p>
            <a:pPr marL="457200" lvl="0" indent="-406400" rtl="0">
              <a:buClr>
                <a:schemeClr val="lt1"/>
              </a:buClr>
              <a:buSzPct val="166666"/>
              <a:buFont typeface="Arial"/>
              <a:buChar char="•"/>
            </a:pPr>
            <a:r>
              <a:rPr lang="en" sz="2800"/>
              <a:t>Pandora needed to know what was in the box so she opened it and plagues, sorrow, and mischief for mankind sprang from the box. In the box there was also Hope that remained</a:t>
            </a:r>
          </a:p>
          <a:p>
            <a:pPr marL="457200" lvl="0" indent="-406400" rtl="0">
              <a:buClr>
                <a:schemeClr val="lt1"/>
              </a:buClr>
              <a:buSzPct val="166666"/>
              <a:buFont typeface="Arial"/>
              <a:buChar char="•"/>
            </a:pPr>
            <a:r>
              <a:rPr lang="en" sz="2800"/>
              <a:t>This was overall a lesson to mortals that they can not deceive Zeus.</a:t>
            </a:r>
          </a:p>
          <a:p>
            <a:pPr marL="457200" lvl="0" indent="-406400">
              <a:buClr>
                <a:schemeClr val="lt1"/>
              </a:buClr>
              <a:buSzPct val="166666"/>
              <a:buFont typeface="Arial"/>
              <a:buChar char="•"/>
            </a:pPr>
            <a:r>
              <a:rPr lang="en" sz="2800"/>
              <a:t>Prometheus was punished by being tied to a rock and had an eagle come and eat his liver every day.</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sz="3400"/>
              <a:t>Story of the five ages</a:t>
            </a:r>
          </a:p>
        </p:txBody>
      </p:sp>
      <p:sp>
        <p:nvSpPr>
          <p:cNvPr id="89" name="Shape 89"/>
          <p:cNvSpPr txBox="1">
            <a:spLocks noGrp="1"/>
          </p:cNvSpPr>
          <p:nvPr>
            <p:ph type="body" idx="1"/>
          </p:nvPr>
        </p:nvSpPr>
        <p:spPr>
          <a:xfrm>
            <a:off x="457200" y="1555100"/>
            <a:ext cx="8229600" cy="4967700"/>
          </a:xfrm>
          <a:prstGeom prst="rect">
            <a:avLst/>
          </a:prstGeom>
        </p:spPr>
        <p:txBody>
          <a:bodyPr lIns="91425" tIns="91425" rIns="91425" bIns="91425" anchor="t" anchorCtr="0">
            <a:noAutofit/>
          </a:bodyPr>
          <a:lstStyle/>
          <a:p>
            <a:pPr marL="457200" lvl="0" indent="-419100" rtl="0">
              <a:buClr>
                <a:schemeClr val="lt1"/>
              </a:buClr>
              <a:buSzPct val="166666"/>
              <a:buFont typeface="Arial"/>
              <a:buChar char="•"/>
            </a:pPr>
            <a:r>
              <a:rPr lang="en"/>
              <a:t>In this story men are made of stone.</a:t>
            </a:r>
          </a:p>
          <a:p>
            <a:pPr marL="457200" lvl="0" indent="-419100" rtl="0">
              <a:buClr>
                <a:schemeClr val="lt1"/>
              </a:buClr>
              <a:buSzPct val="166666"/>
              <a:buFont typeface="Arial"/>
              <a:buChar char="•"/>
            </a:pPr>
            <a:r>
              <a:rPr lang="en"/>
              <a:t>These men grew so wicked that Zeus determined he would destroy them.</a:t>
            </a:r>
          </a:p>
          <a:p>
            <a:pPr marL="457200" lvl="0" indent="-419100" rtl="0">
              <a:buClr>
                <a:schemeClr val="lt1"/>
              </a:buClr>
              <a:buSzPct val="166666"/>
              <a:buFont typeface="Arial"/>
              <a:buChar char="•"/>
            </a:pPr>
            <a:r>
              <a:rPr lang="en"/>
              <a:t>Only 2 humans survived Zeus. Deucalion, Prometheus's niece and Pyrrha, Prometheus' son </a:t>
            </a:r>
          </a:p>
          <a:p>
            <a:pPr marL="457200" lvl="0" indent="-419100" rtl="0">
              <a:buClr>
                <a:schemeClr val="lt1"/>
              </a:buClr>
              <a:buSzPct val="166666"/>
              <a:buFont typeface="Arial"/>
              <a:buChar char="•"/>
            </a:pPr>
            <a:r>
              <a:rPr lang="en"/>
              <a:t>They were both loyal worshipers of Zeus so he was not mad that they had lived.</a:t>
            </a:r>
          </a:p>
          <a:p>
            <a:pPr marL="457200" lvl="0" indent="-419100">
              <a:buClr>
                <a:schemeClr val="lt1"/>
              </a:buClr>
              <a:buSzPct val="166666"/>
              <a:buFont typeface="Arial"/>
              <a:buChar char="•"/>
            </a:pPr>
            <a:r>
              <a:rPr lang="en"/>
              <a:t>These two began to create the Stone age of humans.</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Allusion</a:t>
            </a:r>
          </a:p>
        </p:txBody>
      </p:sp>
      <p:sp>
        <p:nvSpPr>
          <p:cNvPr id="95" name="Shape 95"/>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buClr>
                <a:schemeClr val="lt1"/>
              </a:buClr>
              <a:buSzPct val="166666"/>
              <a:buFont typeface="Arial"/>
              <a:buChar char="•"/>
            </a:pPr>
            <a:r>
              <a:rPr lang="en"/>
              <a:t>In Greek, Pandora's name means "all-gifted" There is a jewelry and gift company named Pandora. </a:t>
            </a:r>
          </a:p>
          <a:p>
            <a:pPr marL="457200" lvl="0" indent="-419100" rtl="0">
              <a:buClr>
                <a:schemeClr val="lt1"/>
              </a:buClr>
              <a:buSzPct val="166666"/>
              <a:buFont typeface="Arial"/>
              <a:buChar char="•"/>
            </a:pPr>
            <a:r>
              <a:rPr lang="en"/>
              <a:t>Like the Bible, woman causes trouble through curiosity. (Eve and the apple)</a:t>
            </a:r>
          </a:p>
          <a:p>
            <a:pPr marL="457200" lvl="0" indent="-419100">
              <a:buClr>
                <a:schemeClr val="lt1"/>
              </a:buClr>
              <a:buSzPct val="166666"/>
              <a:buFont typeface="Arial"/>
              <a:buChar char="•"/>
            </a:pPr>
            <a:r>
              <a:rPr lang="en"/>
              <a:t>Curiosity killed the cat.</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Questions</a:t>
            </a:r>
          </a:p>
        </p:txBody>
      </p:sp>
      <p:sp>
        <p:nvSpPr>
          <p:cNvPr id="101" name="Shape 101"/>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buNone/>
            </a:pPr>
            <a:r>
              <a:rPr lang="en"/>
              <a:t>1) If you were in Rhea's place, would you have hidden Zeus from Cronus knowing how risky it was?</a:t>
            </a:r>
          </a:p>
          <a:p>
            <a:pPr lvl="0" rtl="0">
              <a:buNone/>
            </a:pPr>
            <a:r>
              <a:rPr lang="en"/>
              <a:t>2) What is the symbolism behind hope remaining in Pandora's box? </a:t>
            </a:r>
          </a:p>
          <a:p>
            <a:pPr lvl="0" rtl="0">
              <a:buNone/>
            </a:pPr>
            <a:r>
              <a:rPr lang="en"/>
              <a:t>3) Why do you think Zeus was upset about Prometheus bringing fire to man? Do you think his punishment was justified? </a:t>
            </a:r>
          </a:p>
          <a:p>
            <a:endParaRPr lang="en"/>
          </a:p>
        </p:txBody>
      </p:sp>
    </p:spTree>
  </p:cSld>
  <p:clrMapOvr>
    <a:masterClrMapping/>
  </p:clrMapOvr>
  <p:transition spd="slow">
    <p:cut/>
  </p:transition>
</p:sld>
</file>

<file path=ppt/theme/theme1.xml><?xml version="1.0" encoding="utf-8"?>
<a:theme xmlns:a="http://schemas.openxmlformats.org/drawingml/2006/main">
  <a:themeElements>
    <a:clrScheme name="Custom 346">
      <a:dk1>
        <a:srgbClr val="000000"/>
      </a:dk1>
      <a:lt1>
        <a:srgbClr val="FFFFFF"/>
      </a:lt1>
      <a:dk2>
        <a:srgbClr val="4C4C4C"/>
      </a:dk2>
      <a:lt2>
        <a:srgbClr val="CCCCCC"/>
      </a:lt2>
      <a:accent1>
        <a:srgbClr val="89B4B8"/>
      </a:accent1>
      <a:accent2>
        <a:srgbClr val="AFA6CA"/>
      </a:accent2>
      <a:accent3>
        <a:srgbClr val="A5B492"/>
      </a:accent3>
      <a:accent4>
        <a:srgbClr val="E8CD6D"/>
      </a:accent4>
      <a:accent5>
        <a:srgbClr val="F4A447"/>
      </a:accent5>
      <a:accent6>
        <a:srgbClr val="D09D94"/>
      </a:accent6>
      <a:hlink>
        <a:srgbClr val="5EA7AA"/>
      </a:hlink>
      <a:folHlink>
        <a:srgbClr val="A295B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729</Words>
  <Application>Microsoft Office PowerPoint</Application>
  <PresentationFormat>On-screen Show (4:3)</PresentationFormat>
  <Paragraphs>68</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
      <vt:lpstr>How the World and Mankind Were Created</vt:lpstr>
      <vt:lpstr>In the Beginning</vt:lpstr>
      <vt:lpstr>The Titans</vt:lpstr>
      <vt:lpstr>Afterwards</vt:lpstr>
      <vt:lpstr>Allusions </vt:lpstr>
      <vt:lpstr>PowerPoint Presentation</vt:lpstr>
      <vt:lpstr>Prometheus and Epimetheus</vt:lpstr>
      <vt:lpstr>Epimetheus and Prometheus</vt:lpstr>
      <vt:lpstr>How the Gods created Humans</vt:lpstr>
      <vt:lpstr>Pandora</vt:lpstr>
      <vt:lpstr>Pandora</vt:lpstr>
      <vt:lpstr>Story of the five ages</vt:lpstr>
      <vt:lpstr>Allusion</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World and Mankind Were Created</dc:title>
  <dc:creator>Cordova, Amanda</dc:creator>
  <cp:lastModifiedBy>Windows User</cp:lastModifiedBy>
  <cp:revision>1</cp:revision>
  <dcterms:modified xsi:type="dcterms:W3CDTF">2013-07-29T20:39:50Z</dcterms:modified>
</cp:coreProperties>
</file>