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4" r:id="rId6"/>
    <p:sldId id="265" r:id="rId7"/>
    <p:sldId id="263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824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88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85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133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098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2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80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0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742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942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111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AF482-5DDC-4349-9B35-187690A1276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115B4-529D-435E-A0B3-53A1E6CBD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6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1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5.jpeg"/><Relationship Id="rId4" Type="http://schemas.openxmlformats.org/officeDocument/2006/relationships/image" Target="../media/image20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 Navajo" panose="00000400000000000000" pitchFamily="2" charset="0"/>
              </a:rPr>
              <a:t>Din4kehj7 B4eso </a:t>
            </a:r>
            <a:r>
              <a:rPr lang="en-US" dirty="0" smtClean="0">
                <a:latin typeface="Times New Roman Navajo" panose="00000400000000000000" pitchFamily="2" charset="0"/>
              </a:rPr>
              <a:t>W0lta</a:t>
            </a:r>
            <a:r>
              <a:rPr lang="en-US" dirty="0">
                <a:latin typeface="Times New Roman Navajo" panose="00000400000000000000" pitchFamily="2" charset="0"/>
              </a:rPr>
              <a:t>’</a:t>
            </a:r>
            <a:endParaRPr lang="en-US" dirty="0">
              <a:latin typeface="Times New Roman Navajo" panose="00000400000000000000" pitchFamily="2" charset="0"/>
              <a:cs typeface="Traditional Arabic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B4eso			Money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B4eso y1zh7		Coins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B4eso 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naaltsoos</a:t>
            </a:r>
            <a:r>
              <a:rPr lang="en-US" sz="4000" dirty="0" smtClean="0">
                <a:latin typeface="Times New Roman Navajo" panose="00000400000000000000" pitchFamily="2" charset="0"/>
              </a:rPr>
              <a:t> 	</a:t>
            </a:r>
            <a:r>
              <a:rPr lang="en-US" sz="4000" dirty="0">
                <a:latin typeface="Times New Roman Navajo" panose="00000400000000000000" pitchFamily="2" charset="0"/>
              </a:rPr>
              <a:t>p</a:t>
            </a:r>
            <a:r>
              <a:rPr lang="en-US" sz="4000" dirty="0" smtClean="0">
                <a:latin typeface="Times New Roman Navajo" panose="00000400000000000000" pitchFamily="2" charset="0"/>
              </a:rPr>
              <a:t>aper money		</a:t>
            </a:r>
            <a:endParaRPr lang="en-US" sz="4000" dirty="0">
              <a:latin typeface="Times New Roman Navajo" panose="00000400000000000000" pitchFamily="2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0251" y="1533525"/>
            <a:ext cx="1695450" cy="1130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750" y="2801937"/>
            <a:ext cx="1631951" cy="1223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3300" y="4442513"/>
            <a:ext cx="1797049" cy="13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369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w0lta’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Sind1o/[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ichii</a:t>
            </a:r>
            <a:r>
              <a:rPr lang="en-US" sz="4000" dirty="0" smtClean="0">
                <a:latin typeface="Times New Roman Navajo" panose="00000400000000000000" pitchFamily="2" charset="0"/>
              </a:rPr>
              <a:t>’</a:t>
            </a:r>
          </a:p>
          <a:p>
            <a:pPr marL="0" lvl="0" indent="0">
              <a:buNone/>
            </a:pPr>
            <a:r>
              <a:rPr lang="en-US" sz="4000" dirty="0" smtClean="0">
                <a:latin typeface="Times New Roman Navajo" panose="00000400000000000000" pitchFamily="2" charset="0"/>
              </a:rPr>
              <a:t> 		</a:t>
            </a:r>
          </a:p>
          <a:p>
            <a:pPr lvl="0"/>
            <a:r>
              <a:rPr lang="en-US" sz="4000" dirty="0">
                <a:latin typeface="Times New Roman Navajo" panose="00000400000000000000" pitchFamily="2" charset="0"/>
              </a:rPr>
              <a:t>{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itsoh</a:t>
            </a:r>
            <a:endParaRPr lang="en-US" sz="4000" dirty="0" smtClean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 smtClean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err="1">
                <a:latin typeface="Times New Roman Navajo" panose="00000400000000000000" pitchFamily="2" charset="0"/>
              </a:rPr>
              <a:t>D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oot</a:t>
            </a:r>
            <a:r>
              <a:rPr lang="en-US" sz="4000" dirty="0" smtClean="0">
                <a:latin typeface="Times New Roman Navajo" panose="00000400000000000000" pitchFamily="2" charset="0"/>
              </a:rPr>
              <a:t>[’</a:t>
            </a:r>
            <a:r>
              <a:rPr lang="en-US" sz="4000" dirty="0" err="1" smtClean="0">
                <a:latin typeface="Times New Roman Navajo" panose="00000400000000000000" pitchFamily="2" charset="0"/>
              </a:rPr>
              <a:t>izh</a:t>
            </a:r>
            <a:endParaRPr lang="en-US" sz="4000" dirty="0" smtClean="0">
              <a:latin typeface="Times New Roman Navajo" panose="00000400000000000000" pitchFamily="2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G7insi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Naakiy11l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>
                <a:latin typeface="Times New Roman Navajo" panose="00000400000000000000" pitchFamily="2" charset="0"/>
              </a:rPr>
              <a:t>D</a:t>
            </a:r>
            <a:r>
              <a:rPr lang="en-US" sz="4000" dirty="0" smtClean="0">
                <a:latin typeface="Times New Roman Navajo" panose="00000400000000000000" pitchFamily="2" charset="0"/>
              </a:rPr>
              <a:t>99’y11l</a:t>
            </a:r>
            <a:endParaRPr lang="en-US" sz="4000" dirty="0">
              <a:latin typeface="Times New Roman Navajo" panose="00000400000000000000" pitchFamily="2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7650" y="1735138"/>
            <a:ext cx="1854200" cy="927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5425" y="3121025"/>
            <a:ext cx="2038350" cy="1019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5750" y="4598987"/>
            <a:ext cx="1917700" cy="9524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2650" y="1691879"/>
            <a:ext cx="1961351" cy="10136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8553" y="2926812"/>
            <a:ext cx="1091886" cy="10736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8250" y="4390085"/>
            <a:ext cx="1181043" cy="11613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1693" y="4390085"/>
            <a:ext cx="1181043" cy="11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055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w0lta’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03200" y="1690686"/>
            <a:ext cx="5816600" cy="4486277"/>
          </a:xfrm>
        </p:spPr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D99’y11l</a:t>
            </a: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Hast33y11l</a:t>
            </a:r>
          </a:p>
          <a:p>
            <a:pPr marL="0" lvl="0" indent="0">
              <a:buNone/>
            </a:pPr>
            <a:endParaRPr lang="en-US" sz="4000" dirty="0" smtClean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T’11[a’7 b4eso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16650" y="1589089"/>
            <a:ext cx="5581650" cy="4587875"/>
          </a:xfrm>
        </p:spPr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T’11[1’7 b4eso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err="1" smtClean="0">
                <a:latin typeface="Times New Roman Navajo" panose="00000400000000000000" pitchFamily="2" charset="0"/>
              </a:rPr>
              <a:t>Naakii</a:t>
            </a:r>
            <a:r>
              <a:rPr lang="en-US" sz="4000" dirty="0" smtClean="0">
                <a:latin typeface="Times New Roman Navajo" panose="00000400000000000000" pitchFamily="2" charset="0"/>
              </a:rPr>
              <a:t> b4eso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>
                <a:latin typeface="Times New Roman Navajo" panose="00000400000000000000" pitchFamily="2" charset="0"/>
              </a:rPr>
              <a:t> </a:t>
            </a:r>
            <a:r>
              <a:rPr lang="en-US" sz="4000" dirty="0" smtClean="0">
                <a:latin typeface="Times New Roman Navajo" panose="00000400000000000000" pitchFamily="2" charset="0"/>
              </a:rPr>
              <a:t>Ashdla’b4eso</a:t>
            </a: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6237" y="2941043"/>
            <a:ext cx="1044521" cy="10271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4176" y="2941043"/>
            <a:ext cx="1044521" cy="10271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7181" y="2906713"/>
            <a:ext cx="1044521" cy="10271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6896" y="1324620"/>
            <a:ext cx="1405240" cy="13818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8195" y="1401172"/>
            <a:ext cx="2435330" cy="105531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6731" y="4263089"/>
            <a:ext cx="1809353" cy="180935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34500" y="2625592"/>
            <a:ext cx="2857500" cy="15049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11691" y="4318459"/>
            <a:ext cx="2583459" cy="108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940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w0lta’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03200" y="1690686"/>
            <a:ext cx="5816600" cy="4486277"/>
          </a:xfrm>
        </p:spPr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Neezn11 b4eso</a:t>
            </a:r>
          </a:p>
          <a:p>
            <a:pPr marL="0" lvl="0" indent="0">
              <a:buNone/>
            </a:pPr>
            <a:endParaRPr lang="en-US" sz="4000" dirty="0" smtClean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err="1" smtClean="0">
                <a:latin typeface="Times New Roman Navajo" panose="00000400000000000000" pitchFamily="2" charset="0"/>
              </a:rPr>
              <a:t>Naadiin</a:t>
            </a:r>
            <a:r>
              <a:rPr lang="en-US" sz="4000" dirty="0" smtClean="0">
                <a:latin typeface="Times New Roman Navajo" panose="00000400000000000000" pitchFamily="2" charset="0"/>
              </a:rPr>
              <a:t> b4eso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16650" y="1589089"/>
            <a:ext cx="5581650" cy="4587875"/>
          </a:xfrm>
        </p:spPr>
        <p:txBody>
          <a:bodyPr/>
          <a:lstStyle/>
          <a:p>
            <a:r>
              <a:rPr lang="en-US" sz="4000" dirty="0" err="1" smtClean="0">
                <a:latin typeface="Times New Roman Navajo" panose="00000400000000000000" pitchFamily="2" charset="0"/>
              </a:rPr>
              <a:t>Ashdladiin</a:t>
            </a:r>
            <a:r>
              <a:rPr lang="en-US" sz="4000" dirty="0" smtClean="0">
                <a:latin typeface="Times New Roman Navajo" panose="00000400000000000000" pitchFamily="2" charset="0"/>
              </a:rPr>
              <a:t> b4eso</a:t>
            </a: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Neezn1diin b4eso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8119" y="4565648"/>
            <a:ext cx="3560381" cy="15309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0513" y="2350247"/>
            <a:ext cx="3332887" cy="14109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3450" y="4301062"/>
            <a:ext cx="3697350" cy="15282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3450" y="2223043"/>
            <a:ext cx="3467100" cy="147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038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y7n7[ta’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</a:p>
          <a:p>
            <a:pPr marL="0" lv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lv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marL="0" lv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5.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6.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7.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8.</a:t>
            </a:r>
            <a:endParaRPr lang="en-US" sz="2000" dirty="0"/>
          </a:p>
        </p:txBody>
      </p:sp>
      <p:pic>
        <p:nvPicPr>
          <p:cNvPr id="26" name="Picture 25" descr="Probl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2508" y="1690688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8792" y="1690688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Probl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2508" y="3016251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1742" y="3016251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8291" y="3016251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2808" y="4125121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1117" y="4062944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6426" y="4201321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Probl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8492" y="4163221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0908" y="5353847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5157" y="5353847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Probl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7921" y="1690688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171" y="161448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6829" y="165258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43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91939" y="1652588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296" y="2799294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13663" y="2781303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3373" y="285750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Picture 47" descr="Probl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296" y="4022200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48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9887" y="4001294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49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0758" y="4039394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Picture 50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91939" y="5205949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9863" y="5245106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Picture 52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6370" y="5245106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53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3000" y="5283206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Picture 1" descr="Probl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2" descr="Probl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29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7" descr="Probl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8" descr="Probl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9" descr="Probl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2" descr="Probl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29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3" descr="Pro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4" descr="Probl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15" descr="Probl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19" descr="Pro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20" descr="Pro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21" descr="Probl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2" descr="Probl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6" descr="Probl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7" descr="Probl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29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2854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y7n7[ta’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05467"/>
            <a:ext cx="10515600" cy="5063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9.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10.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11.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12.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25" y="1405467"/>
            <a:ext cx="2441643" cy="1025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24" y="2731030"/>
            <a:ext cx="2441644" cy="1025491"/>
          </a:xfrm>
          <a:prstGeom prst="rect">
            <a:avLst/>
          </a:prstGeom>
        </p:spPr>
      </p:pic>
      <p:pic>
        <p:nvPicPr>
          <p:cNvPr id="9" name="Picture 8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1767" y="4174054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5717" y="4154031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6567" y="4154031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8920" y="2788447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9135" y="2764433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5972" y="1448593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345" y="1419472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77790" y="1391709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5125" y="5392476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3014" y="5310485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425" y="4154031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9765" y="4184520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2758" y="1495672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91144" y="144859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4209" y="4024051"/>
            <a:ext cx="2276549" cy="9637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4928" y="1418528"/>
            <a:ext cx="2435330" cy="10553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7284" y="2678103"/>
            <a:ext cx="2435330" cy="105531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8833" y="3961407"/>
            <a:ext cx="2435330" cy="1055310"/>
          </a:xfrm>
          <a:prstGeom prst="rect">
            <a:avLst/>
          </a:prstGeom>
        </p:spPr>
      </p:pic>
      <p:pic>
        <p:nvPicPr>
          <p:cNvPr id="28" name="Picture 27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03964" y="2853333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8883" y="2823453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1658" y="1405467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1658" y="5926708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86353" y="5275925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Proble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76175" y="5275925"/>
            <a:ext cx="7048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5892" y="5172961"/>
            <a:ext cx="2276549" cy="96373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046" y="5089431"/>
            <a:ext cx="2368904" cy="1018629"/>
          </a:xfrm>
          <a:prstGeom prst="rect">
            <a:avLst/>
          </a:prstGeom>
        </p:spPr>
      </p:pic>
      <p:pic>
        <p:nvPicPr>
          <p:cNvPr id="36" name="Picture 35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455" y="5273630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Proble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8579" y="5316276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 descr="Proble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36577" y="4114106"/>
            <a:ext cx="7429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Probl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23088" y="4154031"/>
            <a:ext cx="666750" cy="666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0335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w0lta’ </a:t>
            </a:r>
            <a:r>
              <a:rPr lang="en-US" dirty="0" err="1" smtClean="0">
                <a:latin typeface="Times New Roman Navajo" panose="00000400000000000000" pitchFamily="2" charset="0"/>
              </a:rPr>
              <a:t>saad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d7kw77 </a:t>
            </a:r>
            <a:r>
              <a:rPr lang="en-US" sz="4000" dirty="0">
                <a:latin typeface="Times New Roman Navajo" panose="00000400000000000000" pitchFamily="2" charset="0"/>
              </a:rPr>
              <a:t>b22h </a:t>
            </a:r>
            <a:r>
              <a:rPr lang="en-US" sz="4000" dirty="0" smtClean="0">
                <a:latin typeface="Times New Roman Navajo" panose="00000400000000000000" pitchFamily="2" charset="0"/>
              </a:rPr>
              <a:t>7l9?</a:t>
            </a:r>
          </a:p>
          <a:p>
            <a:pPr marL="0" lvl="0" indent="0">
              <a:buNone/>
            </a:pPr>
            <a:endParaRPr lang="en-US" sz="4000" dirty="0" smtClean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 smtClean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dirty="0" err="1" smtClean="0">
                <a:latin typeface="Times New Roman Navajo" panose="00000400000000000000" pitchFamily="2" charset="0"/>
              </a:rPr>
              <a:t>na’iini</a:t>
            </a:r>
            <a:r>
              <a:rPr lang="en-US" sz="4000" dirty="0" smtClean="0">
                <a:latin typeface="Times New Roman Navajo" panose="00000400000000000000" pitchFamily="2" charset="0"/>
              </a:rPr>
              <a:t>’</a:t>
            </a: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4000" dirty="0" smtClean="0">
                <a:latin typeface="Times New Roman Navajo" panose="00000400000000000000" pitchFamily="2" charset="0"/>
              </a:rPr>
              <a:t>Ch’iy11n</a:t>
            </a:r>
            <a:endParaRPr lang="en-US" sz="4000" dirty="0">
              <a:latin typeface="Times New Roman Navajo" panose="00000400000000000000" pitchFamily="2" charset="0"/>
            </a:endParaRPr>
          </a:p>
          <a:p>
            <a:r>
              <a:rPr lang="en-US" sz="4000" dirty="0" smtClean="0">
                <a:latin typeface="Times New Roman Navajo" panose="00000400000000000000" pitchFamily="2" charset="0"/>
              </a:rPr>
              <a:t>&amp;n10lt2’7</a:t>
            </a: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lvl="0"/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  <a:p>
            <a:pPr marL="0" lvl="0" indent="0">
              <a:buNone/>
            </a:pPr>
            <a:endParaRPr lang="en-US" sz="4000" dirty="0">
              <a:latin typeface="Times New Roman Navajo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266" y="2515394"/>
            <a:ext cx="2438400" cy="1485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266" y="4493420"/>
            <a:ext cx="2244724" cy="16835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385" y="4108688"/>
            <a:ext cx="2616200" cy="19608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6767" y="1116251"/>
            <a:ext cx="2066925" cy="2857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3666" y="3914934"/>
            <a:ext cx="28575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974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Din4kehj7 B4eso w0lta’ </a:t>
            </a:r>
            <a:r>
              <a:rPr lang="en-US" dirty="0" err="1" smtClean="0">
                <a:latin typeface="Times New Roman Navajo" panose="00000400000000000000" pitchFamily="2" charset="0"/>
              </a:rPr>
              <a:t>saad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z="4000" b="1" dirty="0">
                <a:latin typeface="Times New Roman Navajo" panose="00000400000000000000" pitchFamily="2" charset="0"/>
              </a:rPr>
              <a:t>b4eso </a:t>
            </a:r>
            <a:r>
              <a:rPr lang="en-US" sz="4000" b="1" dirty="0" smtClean="0">
                <a:latin typeface="Times New Roman Navajo" panose="00000400000000000000" pitchFamily="2" charset="0"/>
              </a:rPr>
              <a:t>b1hooghan</a:t>
            </a:r>
          </a:p>
          <a:p>
            <a:pPr lvl="0"/>
            <a:endParaRPr lang="en-US" sz="4000" b="1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b="1" dirty="0">
                <a:latin typeface="Times New Roman Navajo" panose="00000400000000000000" pitchFamily="2" charset="0"/>
              </a:rPr>
              <a:t> 1n4elt’e’ w0lta</a:t>
            </a:r>
            <a:r>
              <a:rPr lang="en-US" sz="4000" b="1" dirty="0" smtClean="0">
                <a:latin typeface="Times New Roman Navajo" panose="00000400000000000000" pitchFamily="2" charset="0"/>
              </a:rPr>
              <a:t>’</a:t>
            </a:r>
          </a:p>
          <a:p>
            <a:pPr lvl="0"/>
            <a:endParaRPr lang="en-US" sz="4000" b="1" dirty="0">
              <a:latin typeface="Times New Roman Navajo" panose="00000400000000000000" pitchFamily="2" charset="0"/>
            </a:endParaRPr>
          </a:p>
          <a:p>
            <a:pPr lvl="0"/>
            <a:r>
              <a:rPr lang="en-US" sz="4000" b="1" dirty="0">
                <a:latin typeface="Times New Roman Navajo" panose="00000400000000000000" pitchFamily="2" charset="0"/>
              </a:rPr>
              <a:t>1din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4000" b="1" dirty="0" err="1" smtClean="0">
                <a:latin typeface="Times New Roman Navajo" panose="00000400000000000000" pitchFamily="2" charset="0"/>
              </a:rPr>
              <a:t>haash</a:t>
            </a:r>
            <a:r>
              <a:rPr lang="en-US" sz="4000" b="1" dirty="0" smtClean="0">
                <a:latin typeface="Times New Roman Navajo" panose="00000400000000000000" pitchFamily="2" charset="0"/>
              </a:rPr>
              <a:t> n4el33’</a:t>
            </a:r>
          </a:p>
          <a:p>
            <a:pPr lvl="0"/>
            <a:endParaRPr lang="en-US" sz="4000" b="1" dirty="0" smtClean="0">
              <a:latin typeface="Times New Roman Navajo" panose="00000400000000000000" pitchFamily="2" charset="0"/>
            </a:endParaRPr>
          </a:p>
          <a:p>
            <a:pPr lvl="0"/>
            <a:r>
              <a:rPr lang="en-US" sz="4000" b="1" dirty="0" err="1" smtClean="0">
                <a:latin typeface="Times New Roman Navajo" panose="00000400000000000000" pitchFamily="2" charset="0"/>
              </a:rPr>
              <a:t>haash</a:t>
            </a:r>
            <a:r>
              <a:rPr lang="en-US" sz="4000" b="1" dirty="0" smtClean="0">
                <a:latin typeface="Times New Roman Navajo" panose="00000400000000000000" pitchFamily="2" charset="0"/>
              </a:rPr>
              <a:t> n4elt’e’</a:t>
            </a:r>
          </a:p>
          <a:p>
            <a:pPr marL="0" lvl="0" indent="0">
              <a:buNone/>
            </a:pPr>
            <a:endParaRPr lang="en-US" sz="4000" b="1" dirty="0" smtClean="0">
              <a:latin typeface="Times New Roman Navajo" panose="00000400000000000000" pitchFamily="2" charset="0"/>
            </a:endParaRPr>
          </a:p>
          <a:p>
            <a:pPr lvl="0"/>
            <a:r>
              <a:rPr lang="en-US" sz="4000" b="1" dirty="0" smtClean="0">
                <a:latin typeface="Times New Roman Navajo" panose="00000400000000000000" pitchFamily="2" charset="0"/>
              </a:rPr>
              <a:t>d7kw77sh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783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latin typeface="Times New Roman Navajo" panose="00000400000000000000" pitchFamily="2" charset="0"/>
              </a:rPr>
              <a:t>D7kw77 b22h 7l9?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37" y="1861343"/>
            <a:ext cx="3265809" cy="406532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2970" y="1861343"/>
            <a:ext cx="4376460" cy="35348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2563" y="1902880"/>
            <a:ext cx="3816549" cy="383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5502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108</Words>
  <Application>Microsoft Office PowerPoint</Application>
  <PresentationFormat>Custom</PresentationFormat>
  <Paragraphs>98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Din4kehj7 B4eso W0lta’</vt:lpstr>
      <vt:lpstr>Din4kehj7 B4eso w0lta’</vt:lpstr>
      <vt:lpstr>Din4kehj7 B4eso w0lta’</vt:lpstr>
      <vt:lpstr>Din4kehj7 B4eso w0lta’</vt:lpstr>
      <vt:lpstr>Din4kehj7 B4eso y7n7[ta’</vt:lpstr>
      <vt:lpstr>Din4kehj7 B4eso y7n7[ta’</vt:lpstr>
      <vt:lpstr>Din4kehj7 B4eso w0lta’ saad</vt:lpstr>
      <vt:lpstr>Din4kehj7 B4eso w0lta’ saad</vt:lpstr>
      <vt:lpstr> D7kw77 b22h 7l9?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B4eso )lta’</dc:title>
  <dc:creator>Roselyn A. Johnson</dc:creator>
  <cp:lastModifiedBy>rajohnson</cp:lastModifiedBy>
  <cp:revision>28</cp:revision>
  <dcterms:created xsi:type="dcterms:W3CDTF">2015-06-16T15:27:55Z</dcterms:created>
  <dcterms:modified xsi:type="dcterms:W3CDTF">2016-02-26T18:45:30Z</dcterms:modified>
</cp:coreProperties>
</file>