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1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83" r:id="rId15"/>
    <p:sldId id="284" r:id="rId16"/>
    <p:sldId id="276" r:id="rId17"/>
    <p:sldId id="275" r:id="rId18"/>
    <p:sldId id="277" r:id="rId19"/>
    <p:sldId id="278" r:id="rId20"/>
    <p:sldId id="279" r:id="rId21"/>
    <p:sldId id="280" r:id="rId22"/>
    <p:sldId id="281" r:id="rId23"/>
    <p:sldId id="285" r:id="rId24"/>
    <p:sldId id="286" r:id="rId25"/>
    <p:sldId id="272" r:id="rId26"/>
    <p:sldId id="273" r:id="rId27"/>
    <p:sldId id="27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38" y="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B28CBC8-CA5E-4CD3-94C7-15D52DA72553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AC39134-954F-4309-99CC-908CF1BAE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Describe relations of the United States with Britain and France from 1781 to 1823, including the XYZ Affair, the War of 1812, and the Monroe Doctrine. </a:t>
            </a:r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 of 1812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America:  ill-trained, ill-disciplined, insufficient troops and equipment, lacked money; maneuvers were poorly conceived and executed</a:t>
            </a:r>
          </a:p>
          <a:p>
            <a:pPr lvl="1"/>
            <a:r>
              <a:rPr lang="en-US" sz="3200" dirty="0" smtClean="0"/>
              <a:t>Navy faired better than army: </a:t>
            </a:r>
          </a:p>
          <a:p>
            <a:pPr lvl="2"/>
            <a:r>
              <a:rPr lang="en-US" sz="2400" dirty="0" smtClean="0"/>
              <a:t>Army tried to invade Canada 3 times and failed; navy attacks at Lake Champlain and Lake Erie:  British retreat</a:t>
            </a:r>
          </a:p>
          <a:p>
            <a:r>
              <a:rPr lang="en-US" sz="3600" dirty="0" smtClean="0"/>
              <a:t>Britain and Canadians:  energetic, well-trained military and navy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War at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 U.S. Navy</a:t>
            </a:r>
          </a:p>
          <a:p>
            <a:r>
              <a:rPr lang="en-US" dirty="0" smtClean="0"/>
              <a:t>16 Ships (Three 44-gun frigates/”Warships”</a:t>
            </a:r>
          </a:p>
          <a:p>
            <a:pPr lvl="1"/>
            <a:r>
              <a:rPr lang="en-US" dirty="0" smtClean="0"/>
              <a:t>The President, The United States, The Constitution</a:t>
            </a:r>
          </a:p>
          <a:p>
            <a:r>
              <a:rPr lang="en-US" dirty="0" smtClean="0"/>
              <a:t>British fleet Outnumbers the U.S. fleet heavily</a:t>
            </a:r>
          </a:p>
          <a:p>
            <a:pPr lvl="1"/>
            <a:r>
              <a:rPr lang="en-US" dirty="0" smtClean="0"/>
              <a:t>British Blockades leave American ships in 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2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Washington D. C. Burned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British landed in America; rushed to Washington D. C. burning public buildings. </a:t>
            </a:r>
          </a:p>
          <a:p>
            <a:r>
              <a:rPr lang="en-US" dirty="0" smtClean="0"/>
              <a:t>In retaliation to the American’s victory at the Battle of York where they burned several British buildings, the British burned:</a:t>
            </a:r>
          </a:p>
          <a:p>
            <a:pPr lvl="1"/>
            <a:r>
              <a:rPr lang="en-US" dirty="0" smtClean="0"/>
              <a:t>White House</a:t>
            </a:r>
          </a:p>
          <a:p>
            <a:pPr lvl="1"/>
            <a:r>
              <a:rPr lang="en-US" dirty="0" smtClean="0"/>
              <a:t>Capitol</a:t>
            </a:r>
          </a:p>
          <a:p>
            <a:r>
              <a:rPr lang="en-US" dirty="0" smtClean="0"/>
              <a:t>American troops in Washington fled, but those troops in Baltimore held strong.</a:t>
            </a:r>
          </a:p>
          <a:p>
            <a:r>
              <a:rPr lang="en-US" dirty="0" smtClean="0"/>
              <a:t>Rain saved the rest of Washington D. C. from burning.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House</a:t>
            </a:r>
            <a:endParaRPr lang="en-US" dirty="0"/>
          </a:p>
        </p:txBody>
      </p:sp>
      <p:pic>
        <p:nvPicPr>
          <p:cNvPr id="4" name="Content Placeholder 3" descr="james-madison-whitehou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524000"/>
            <a:ext cx="6646134" cy="452596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Capitol</a:t>
            </a:r>
            <a:endParaRPr lang="en-US" dirty="0"/>
          </a:p>
        </p:txBody>
      </p:sp>
      <p:pic>
        <p:nvPicPr>
          <p:cNvPr id="4" name="Content Placeholder 3" descr="capito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752600"/>
            <a:ext cx="6724650" cy="449206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 McHenry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British leave Washington D. C. and move to Baltimore.</a:t>
            </a:r>
          </a:p>
          <a:p>
            <a:r>
              <a:rPr lang="en-US" dirty="0" smtClean="0"/>
              <a:t>British attack Fort McHenry and try to take the fort.</a:t>
            </a:r>
          </a:p>
          <a:p>
            <a:r>
              <a:rPr lang="en-US" dirty="0" smtClean="0"/>
              <a:t>Americans keep the fort; they take down the small tattered flag and replace it with a large American flag that lets everyone know who is in charge of the fort.</a:t>
            </a:r>
          </a:p>
          <a:p>
            <a:r>
              <a:rPr lang="en-US" dirty="0" smtClean="0"/>
              <a:t>Francis Scott Key wrote </a:t>
            </a:r>
            <a:r>
              <a:rPr lang="en-US" i="1" dirty="0"/>
              <a:t>T</a:t>
            </a:r>
            <a:r>
              <a:rPr lang="en-US" i="1" dirty="0" smtClean="0"/>
              <a:t>he Star-Spangled Banner </a:t>
            </a:r>
            <a:r>
              <a:rPr lang="en-US" dirty="0" smtClean="0"/>
              <a:t>once he saw the flag still in the sky. 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 McHenry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/>
          </a:p>
        </p:txBody>
      </p:sp>
      <p:pic>
        <p:nvPicPr>
          <p:cNvPr id="4" name="Picture 3" descr="fort mchen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752600"/>
            <a:ext cx="635000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Orleans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876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January 8, 1815</a:t>
            </a:r>
          </a:p>
          <a:p>
            <a:r>
              <a:rPr lang="en-US" dirty="0" smtClean="0"/>
              <a:t>Jackson leads the American troops.  </a:t>
            </a:r>
          </a:p>
          <a:p>
            <a:r>
              <a:rPr lang="en-US" dirty="0" smtClean="0"/>
              <a:t>British attack in a frontal attack.  </a:t>
            </a:r>
          </a:p>
          <a:p>
            <a:pPr lvl="1"/>
            <a:r>
              <a:rPr lang="en-US" dirty="0" smtClean="0"/>
              <a:t>Big Mistake:  American troops are entrenched and protected by cotton bales.  Heavy losses for the British because they forgot their ladders.</a:t>
            </a:r>
          </a:p>
        </p:txBody>
      </p:sp>
      <p:pic>
        <p:nvPicPr>
          <p:cNvPr id="5" name="Picture 4" descr="jack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2057400"/>
            <a:ext cx="3124200" cy="37590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Orleans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Andrew Jackson becomes a war hero.</a:t>
            </a:r>
          </a:p>
          <a:p>
            <a:r>
              <a:rPr lang="en-US" dirty="0" smtClean="0"/>
              <a:t>Battle takes place after the Treaty of Ghent was signed.  </a:t>
            </a:r>
          </a:p>
          <a:p>
            <a:r>
              <a:rPr lang="en-US" dirty="0" smtClean="0"/>
              <a:t>Victory gives Americans a new sense of nationalism (pride in your country, patriotism)</a:t>
            </a:r>
            <a:endParaRPr lang="en-US" dirty="0"/>
          </a:p>
        </p:txBody>
      </p:sp>
      <p:pic>
        <p:nvPicPr>
          <p:cNvPr id="4" name="Picture 3" descr="Cotton-Ba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905000"/>
            <a:ext cx="4193254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Orleans continued</a:t>
            </a:r>
            <a:endParaRPr lang="en-US" dirty="0"/>
          </a:p>
        </p:txBody>
      </p:sp>
      <p:pic>
        <p:nvPicPr>
          <p:cNvPr id="4" name="Content Placeholder 3" descr="Battle_of_New_Orleans-1815-sma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89152"/>
            <a:ext cx="6324600" cy="46802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of Ghent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December 24, 1814</a:t>
            </a:r>
          </a:p>
          <a:p>
            <a:r>
              <a:rPr lang="en-US" dirty="0" smtClean="0"/>
              <a:t>Ends War of 1812</a:t>
            </a:r>
          </a:p>
          <a:p>
            <a:r>
              <a:rPr lang="en-US" dirty="0" smtClean="0"/>
              <a:t>Restored prewar boundaries, no territory changed hands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James Monroe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5</a:t>
            </a:r>
            <a:r>
              <a:rPr lang="en-US" b="1" baseline="30000" dirty="0"/>
              <a:t>th</a:t>
            </a:r>
            <a:r>
              <a:rPr lang="en-US" dirty="0"/>
              <a:t> American President- served from </a:t>
            </a:r>
            <a:r>
              <a:rPr lang="en-US" dirty="0" smtClean="0"/>
              <a:t>1817-1825</a:t>
            </a:r>
          </a:p>
          <a:p>
            <a:pPr lvl="1"/>
            <a:r>
              <a:rPr lang="en-US" dirty="0" smtClean="0"/>
              <a:t>Age at inauguration:</a:t>
            </a:r>
            <a:r>
              <a:rPr lang="en-US" b="1" dirty="0" smtClean="0"/>
              <a:t>58</a:t>
            </a:r>
            <a:endParaRPr lang="en-US" b="1" dirty="0"/>
          </a:p>
          <a:p>
            <a:r>
              <a:rPr lang="en-US" b="1" dirty="0" smtClean="0"/>
              <a:t>Democratic-Republican</a:t>
            </a:r>
          </a:p>
          <a:p>
            <a:r>
              <a:rPr lang="en-US" dirty="0" smtClean="0"/>
              <a:t>Born: Virginia/Died: New York</a:t>
            </a:r>
          </a:p>
          <a:p>
            <a:r>
              <a:rPr lang="en-US" dirty="0" smtClean="0"/>
              <a:t>FAMOUSLY known for his Monroe Doctrine</a:t>
            </a:r>
          </a:p>
        </p:txBody>
      </p:sp>
      <p:pic>
        <p:nvPicPr>
          <p:cNvPr id="5" name="Picture 4" descr="President_James_Monroe.jpg"/>
          <p:cNvPicPr>
            <a:picLocks noChangeAspect="1"/>
          </p:cNvPicPr>
          <p:nvPr/>
        </p:nvPicPr>
        <p:blipFill>
          <a:blip r:embed="rId2" cstate="print"/>
          <a:srcRect l="12110" t="12736"/>
          <a:stretch>
            <a:fillRect/>
          </a:stretch>
        </p:blipFill>
        <p:spPr>
          <a:xfrm>
            <a:off x="4800600" y="1676400"/>
            <a:ext cx="3871366" cy="469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James Monroe </a:t>
            </a:r>
            <a:r>
              <a:rPr lang="en-US" dirty="0" err="1" smtClean="0"/>
              <a:t>cont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Pre-presidency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Revolutionary War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Father dies when James is </a:t>
            </a:r>
            <a:r>
              <a:rPr lang="en-US" b="1" dirty="0" smtClean="0"/>
              <a:t>16</a:t>
            </a:r>
            <a:r>
              <a:rPr lang="en-US" dirty="0" smtClean="0"/>
              <a:t> forcing him to provide for the family</a:t>
            </a:r>
          </a:p>
          <a:p>
            <a:r>
              <a:rPr lang="en-US" dirty="0" smtClean="0"/>
              <a:t>Enrolled in the </a:t>
            </a:r>
            <a:r>
              <a:rPr lang="en-US" b="1" dirty="0" smtClean="0"/>
              <a:t>College of William and Mary</a:t>
            </a:r>
            <a:r>
              <a:rPr lang="en-US" dirty="0" smtClean="0"/>
              <a:t>, but his education was cut short when the Revolutionary War broke out</a:t>
            </a:r>
          </a:p>
          <a:p>
            <a:r>
              <a:rPr lang="en-US" b="1" dirty="0" smtClean="0"/>
              <a:t>Lawyer</a:t>
            </a:r>
            <a:r>
              <a:rPr lang="en-US" dirty="0" smtClean="0"/>
              <a:t>-learned from Thomas Jefferson</a:t>
            </a:r>
          </a:p>
          <a:p>
            <a:r>
              <a:rPr lang="en-US" dirty="0" smtClean="0"/>
              <a:t>Served as the </a:t>
            </a:r>
            <a:r>
              <a:rPr lang="en-US" b="1" dirty="0" smtClean="0"/>
              <a:t>Governor of Virginia </a:t>
            </a:r>
            <a:r>
              <a:rPr lang="en-US" dirty="0" smtClean="0"/>
              <a:t>as well as S</a:t>
            </a:r>
            <a:r>
              <a:rPr lang="en-US" b="1" dirty="0" smtClean="0"/>
              <a:t>ecretary of State </a:t>
            </a:r>
            <a:r>
              <a:rPr lang="en-US" dirty="0" smtClean="0"/>
              <a:t>and </a:t>
            </a:r>
            <a:r>
              <a:rPr lang="en-US" b="1" dirty="0" smtClean="0"/>
              <a:t>Secretary of War </a:t>
            </a:r>
            <a:r>
              <a:rPr lang="en-US" dirty="0" smtClean="0"/>
              <a:t>for President James Madison </a:t>
            </a:r>
          </a:p>
          <a:p>
            <a:r>
              <a:rPr lang="en-US" dirty="0" smtClean="0"/>
              <a:t>Helped TJ with the Louisiana Purchase negotiations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Fought for the Virginia Militia and the Continental Army</a:t>
            </a:r>
          </a:p>
          <a:p>
            <a:pPr lvl="1"/>
            <a:r>
              <a:rPr lang="en-US" dirty="0"/>
              <a:t>He served as a Major under General Washington</a:t>
            </a:r>
          </a:p>
          <a:p>
            <a:r>
              <a:rPr lang="en-US" dirty="0" smtClean="0"/>
              <a:t>Wounded at the Battle of Trenton (shoulder), but recovered the following winter at Valley Forge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Monroe as President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During his presidency:</a:t>
            </a:r>
          </a:p>
          <a:p>
            <a:pPr lvl="1"/>
            <a:r>
              <a:rPr lang="en-US" dirty="0"/>
              <a:t>Five new states were admitted: Mississippi, </a:t>
            </a:r>
            <a:r>
              <a:rPr lang="en-US" dirty="0" err="1"/>
              <a:t>Illinois,</a:t>
            </a:r>
            <a:r>
              <a:rPr lang="en-US" b="1" dirty="0" err="1"/>
              <a:t>Alabama</a:t>
            </a:r>
            <a:r>
              <a:rPr lang="en-US" b="1" dirty="0"/>
              <a:t>/1819 </a:t>
            </a:r>
            <a:r>
              <a:rPr lang="en-US" dirty="0"/>
              <a:t>Maine, and Missouri</a:t>
            </a:r>
            <a:endParaRPr lang="en-US" b="1" dirty="0"/>
          </a:p>
          <a:p>
            <a:r>
              <a:rPr lang="en-US" dirty="0"/>
              <a:t>Added to the expansion of the U.S. by buying the territory of Florida from Spain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Passed the Missouri Compromise and The Monroe Doctrine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Era of Good Feeling-</a:t>
            </a:r>
            <a:r>
              <a:rPr lang="en-US" b="1" dirty="0" smtClean="0"/>
              <a:t>National Pride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These times were filled with national pride</a:t>
            </a:r>
          </a:p>
          <a:p>
            <a:r>
              <a:rPr lang="en-US" dirty="0" smtClean="0"/>
              <a:t>British was now forced to recognize the US as an expanding national power</a:t>
            </a:r>
          </a:p>
          <a:p>
            <a:r>
              <a:rPr lang="en-US" dirty="0" smtClean="0"/>
              <a:t>US has new found confidence in their young expanding nation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Star Spangled Banner-this song made Americans really believe that the US was “the land of the free and the home of the brave”</a:t>
            </a:r>
          </a:p>
          <a:p>
            <a:r>
              <a:rPr lang="en-US" dirty="0" smtClean="0"/>
              <a:t>New endless opportunities in a country with boundless lands and riches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 of Good Feelings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Started by the end of the War of 1812 and the demise of the Federalist Political Party.</a:t>
            </a:r>
          </a:p>
          <a:p>
            <a:pPr lvl="1"/>
            <a:r>
              <a:rPr lang="en-US" dirty="0" smtClean="0"/>
              <a:t>Hartford Convention </a:t>
            </a:r>
          </a:p>
          <a:p>
            <a:r>
              <a:rPr lang="en-US" dirty="0" smtClean="0"/>
              <a:t>Democratic-Republicans split into northern-dominated Republicans and the southern-dominated Democrats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dirty="0" smtClean="0"/>
              <a:t>Since both originated from same political party, there was a more stable government with minimal political fighting.</a:t>
            </a:r>
          </a:p>
          <a:p>
            <a:r>
              <a:rPr lang="en-US" dirty="0" smtClean="0"/>
              <a:t>Finally at peace with Great Britain</a:t>
            </a:r>
          </a:p>
          <a:p>
            <a:pPr lvl="1"/>
            <a:r>
              <a:rPr lang="en-US" dirty="0" smtClean="0"/>
              <a:t>Could now focus/explore the land purchased under the Louisiana Purchase 1803-France(Napoleon) </a:t>
            </a:r>
          </a:p>
          <a:p>
            <a:r>
              <a:rPr lang="en-US" dirty="0" smtClean="0"/>
              <a:t>Built new transport systems</a:t>
            </a:r>
          </a:p>
          <a:p>
            <a:r>
              <a:rPr lang="en-US" dirty="0" smtClean="0"/>
              <a:t>Boom in the manufacturing industry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8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American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 economic plan created by Henry Clay</a:t>
            </a:r>
          </a:p>
          <a:p>
            <a:pPr lvl="1"/>
            <a:r>
              <a:rPr lang="en-US" dirty="0" smtClean="0"/>
              <a:t>Provided CREDIT enabling the building of new factories, new roads and canals</a:t>
            </a:r>
          </a:p>
          <a:p>
            <a:pPr lvl="1"/>
            <a:r>
              <a:rPr lang="en-US" dirty="0" smtClean="0"/>
              <a:t>Helped decrease U.S. dependence on foreign goods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76899" y="1645920"/>
            <a:ext cx="2935915" cy="34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7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 of Good Feelings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 smtClean="0"/>
              <a:t>Protective Tariff of 1816</a:t>
            </a:r>
            <a:endParaRPr lang="en-US" sz="2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b="1" dirty="0" smtClean="0"/>
              <a:t>1817 Rush-</a:t>
            </a:r>
            <a:r>
              <a:rPr lang="en-US" b="1" dirty="0" err="1" smtClean="0"/>
              <a:t>bagot</a:t>
            </a:r>
            <a:r>
              <a:rPr lang="en-US" b="1" dirty="0" smtClean="0"/>
              <a:t> Treaty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Placed a 20-25% tax on all foreign goods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Demilitarized the Great Lakes regions </a:t>
            </a:r>
          </a:p>
          <a:p>
            <a:pPr lvl="1"/>
            <a:r>
              <a:rPr lang="en-US" dirty="0" smtClean="0"/>
              <a:t>Signified the start of an improvement of diplomatic relations between the U.S. and Great Britain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 of Good Feelings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Convention of 1818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b="1" dirty="0" smtClean="0"/>
              <a:t>Adams-</a:t>
            </a:r>
            <a:r>
              <a:rPr lang="en-US" b="1" dirty="0" err="1" smtClean="0"/>
              <a:t>Onis</a:t>
            </a:r>
            <a:r>
              <a:rPr lang="en-US" b="1" dirty="0" smtClean="0"/>
              <a:t> Florida Treaty-1819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Meetings between the U.S. and Great Britain  where the 49</a:t>
            </a:r>
            <a:r>
              <a:rPr lang="en-US" baseline="30000" dirty="0" smtClean="0"/>
              <a:t>th</a:t>
            </a:r>
            <a:r>
              <a:rPr lang="en-US" dirty="0" smtClean="0"/>
              <a:t> parallel was set as the border with Canada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Treaty between the U.S. and Spain resulting in Spain ceding Florida to the U.S.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343400"/>
            <a:ext cx="4203037" cy="19605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799" y="3429000"/>
            <a:ext cx="3844092" cy="288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0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Missouri Compromise of 1820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Settlement reached between the pro-slavery and anti-slavery factions in Congress and their opposing views on the extension of slavery</a:t>
            </a:r>
          </a:p>
          <a:p>
            <a:r>
              <a:rPr lang="en-US" dirty="0" smtClean="0"/>
              <a:t>Admitted Missouri as a slave state….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nd Maine as a non-slave state at the same time</a:t>
            </a:r>
          </a:p>
          <a:p>
            <a:pPr lvl="1"/>
            <a:r>
              <a:rPr lang="en-US" dirty="0" smtClean="0"/>
              <a:t>Result- balance in power retained between slave and free states (Congress/voting)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 of Good Feelings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Transportation 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b="1" dirty="0" smtClean="0"/>
              <a:t>Industrial Revolution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Boom in </a:t>
            </a:r>
            <a:r>
              <a:rPr lang="en-US" b="1" dirty="0" smtClean="0"/>
              <a:t>steamboat</a:t>
            </a:r>
            <a:r>
              <a:rPr lang="en-US" dirty="0" smtClean="0"/>
              <a:t> usage which made travel by river much easier</a:t>
            </a:r>
          </a:p>
          <a:p>
            <a:r>
              <a:rPr lang="en-US" b="1" dirty="0" smtClean="0"/>
              <a:t>Cumberland Road </a:t>
            </a:r>
            <a:r>
              <a:rPr lang="en-US" dirty="0" smtClean="0"/>
              <a:t>(1811-1837)- first national road that served as a gateway to westward settlement.</a:t>
            </a:r>
          </a:p>
          <a:p>
            <a:r>
              <a:rPr lang="en-US" b="1" dirty="0" smtClean="0"/>
              <a:t>Santa Fe Trail </a:t>
            </a:r>
            <a:r>
              <a:rPr lang="en-US" dirty="0" smtClean="0"/>
              <a:t>(1822)-Independence Missouri to Santa Fe New Mexico </a:t>
            </a:r>
          </a:p>
          <a:p>
            <a:r>
              <a:rPr lang="en-US" b="1" dirty="0" smtClean="0"/>
              <a:t>Eire Canal </a:t>
            </a:r>
            <a:r>
              <a:rPr lang="en-US" dirty="0" smtClean="0"/>
              <a:t>1825- Albany to Buffalo-longest canal in western world at the time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 invention of Eli Whitney’s </a:t>
            </a:r>
            <a:r>
              <a:rPr lang="en-US" b="1" dirty="0" smtClean="0"/>
              <a:t>cotton gin </a:t>
            </a:r>
            <a:r>
              <a:rPr lang="en-US" dirty="0" smtClean="0"/>
              <a:t>helped start the Industrial Revolution 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The cotton gin was followed by the ideas of Samuel Salter and his cotton mils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686272"/>
            <a:ext cx="3733800" cy="2811162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61692" y="1299933"/>
            <a:ext cx="4856352" cy="2294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99" y="3930170"/>
            <a:ext cx="7172602" cy="258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8800" y="152400"/>
            <a:ext cx="4923692" cy="3688017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90600" y="3423175"/>
            <a:ext cx="6330462" cy="337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7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Monroe Doctrine -</a:t>
            </a:r>
            <a:r>
              <a:rPr lang="en-US" b="1" dirty="0" smtClean="0"/>
              <a:t>2 Major Points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That the United States would not allow European countries to start new colonies or to interfere with independent countries in the continents of North America or South America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That the United States would not interfere with existing European colonies nor get involved with conflicts between European countries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6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Causes</a:t>
            </a:r>
            <a:r>
              <a:rPr lang="en-US" dirty="0" smtClean="0"/>
              <a:t> for the Monroe Doctrine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countries in South America had just gained their independence from European Empires (Spain and Portugal) </a:t>
            </a:r>
          </a:p>
          <a:p>
            <a:r>
              <a:rPr lang="en-US" dirty="0" smtClean="0"/>
              <a:t>With Napoleon’s defeat, Madison was afraid of European colonization in North America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Madison wanted to let European monarchies know that they would not be able to regain power in the Americas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Effects</a:t>
            </a:r>
            <a:r>
              <a:rPr lang="en-US" dirty="0" smtClean="0"/>
              <a:t> of the Monroe Doctrine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1865- overthrew Mexican Emperor Maximilian I who had been placed to power by the French</a:t>
            </a:r>
          </a:p>
          <a:p>
            <a:r>
              <a:rPr lang="en-US" dirty="0" smtClean="0"/>
              <a:t>1904-Theodore Roosevelt adds the Roosevelt Corollary to help Central and South American countries of their “wrongdoings”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1962-John F. Kennedy uses doctrine during Cuban Missile Crises to place a naval quarantine around Cuba from the Soviet Union</a:t>
            </a:r>
          </a:p>
          <a:p>
            <a:r>
              <a:rPr lang="en-US" dirty="0" smtClean="0"/>
              <a:t>1982-Ronald Regan uses doctrine to fight communism in the Americas (Nicaragua and El Salvador)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1053</TotalTime>
  <Words>1162</Words>
  <Application>Microsoft Office PowerPoint</Application>
  <PresentationFormat>On-screen Show (4:3)</PresentationFormat>
  <Paragraphs>125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Rockwell</vt:lpstr>
      <vt:lpstr>Wingdings 2</vt:lpstr>
      <vt:lpstr>Foundry</vt:lpstr>
      <vt:lpstr>COS Standard 6</vt:lpstr>
      <vt:lpstr>War of 1812</vt:lpstr>
      <vt:lpstr>The War at Sea</vt:lpstr>
      <vt:lpstr>Washington D. C. Burned</vt:lpstr>
      <vt:lpstr>White House</vt:lpstr>
      <vt:lpstr>Capitol</vt:lpstr>
      <vt:lpstr>Fort McHenry</vt:lpstr>
      <vt:lpstr>Fort McHenry</vt:lpstr>
      <vt:lpstr>New Orleans</vt:lpstr>
      <vt:lpstr>New Orleans continued</vt:lpstr>
      <vt:lpstr>New Orleans continued</vt:lpstr>
      <vt:lpstr>Treaty of Ghent</vt:lpstr>
      <vt:lpstr> James Monroe</vt:lpstr>
      <vt:lpstr>James Monroe cont….</vt:lpstr>
      <vt:lpstr>Monroe as President </vt:lpstr>
      <vt:lpstr>Era of Good Feeling-National Pride</vt:lpstr>
      <vt:lpstr>Era of Good Feelings </vt:lpstr>
      <vt:lpstr>The American System </vt:lpstr>
      <vt:lpstr>Era of Good Feelings cont…</vt:lpstr>
      <vt:lpstr>Era of Good Feelings cont…</vt:lpstr>
      <vt:lpstr>Missouri Compromise of 1820</vt:lpstr>
      <vt:lpstr>Era of Good Feelings cont…</vt:lpstr>
      <vt:lpstr>PowerPoint Presentation</vt:lpstr>
      <vt:lpstr>PowerPoint Presentation</vt:lpstr>
      <vt:lpstr>Monroe Doctrine -2 Major Points</vt:lpstr>
      <vt:lpstr>Causes for the Monroe Doctrine </vt:lpstr>
      <vt:lpstr>Effects of the Monroe Doctrine </vt:lpstr>
    </vt:vector>
  </TitlesOfParts>
  <Company>Information Transport Solutions,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6</dc:title>
  <dc:creator>stephanie.park</dc:creator>
  <cp:lastModifiedBy>Register,Taylor</cp:lastModifiedBy>
  <cp:revision>38</cp:revision>
  <dcterms:created xsi:type="dcterms:W3CDTF">2011-01-11T20:41:43Z</dcterms:created>
  <dcterms:modified xsi:type="dcterms:W3CDTF">2018-02-12T14:19:45Z</dcterms:modified>
</cp:coreProperties>
</file>