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handoutMasterIdLst>
    <p:handoutMasterId r:id="rId8"/>
  </p:handout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9236075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51737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9" y="1"/>
            <a:ext cx="4002299" cy="351737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A5F15A2E-FEE1-43A2-A483-EBD35ED984C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02299" cy="351736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9" y="6658664"/>
            <a:ext cx="4002299" cy="351736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E323F0CC-EE2E-4169-A23E-94061822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97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1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44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6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5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5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1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02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1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9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5FAD5FA-9DCB-4719-9BF5-84B41C877F9E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B12B14B-EB68-43AE-9B33-475B0E6A3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0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COS Standard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17526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Explain key cases that helped shape the United States Supreme Court, including </a:t>
            </a:r>
            <a:r>
              <a:rPr lang="en-US" i="1" dirty="0"/>
              <a:t>Marbury versus Madison, </a:t>
            </a:r>
            <a:r>
              <a:rPr lang="en-US" i="1" dirty="0" err="1" smtClean="0"/>
              <a:t>McCullouch</a:t>
            </a:r>
            <a:r>
              <a:rPr lang="en-US" i="1" dirty="0" smtClean="0"/>
              <a:t> </a:t>
            </a:r>
            <a:r>
              <a:rPr lang="en-US" i="1" dirty="0"/>
              <a:t>versus Maryland, and Cherokee Nation versus Georgia. </a:t>
            </a:r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5029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Chapter 8 Section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68224"/>
            <a:ext cx="7772400" cy="1027176"/>
          </a:xfrm>
        </p:spPr>
        <p:txBody>
          <a:bodyPr>
            <a:normAutofit/>
          </a:bodyPr>
          <a:lstStyle/>
          <a:p>
            <a:r>
              <a:rPr lang="en-US" dirty="0" smtClean="0"/>
              <a:t>Cherokee Nation versus Georgia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334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 </a:t>
            </a:r>
            <a:r>
              <a:rPr lang="en-US" sz="2800" dirty="0" smtClean="0"/>
              <a:t>Andrew Jackson </a:t>
            </a:r>
            <a:r>
              <a:rPr lang="en-US" sz="2800" dirty="0" smtClean="0"/>
              <a:t>president that </a:t>
            </a:r>
            <a:r>
              <a:rPr lang="en-US" sz="2800" dirty="0" smtClean="0"/>
              <a:t>orders the Indian Removal </a:t>
            </a:r>
            <a:r>
              <a:rPr lang="en-US" sz="2800" dirty="0" smtClean="0"/>
              <a:t>Act</a:t>
            </a:r>
          </a:p>
          <a:p>
            <a:r>
              <a:rPr lang="en-US" sz="2800" dirty="0" smtClean="0"/>
              <a:t>The </a:t>
            </a:r>
            <a:r>
              <a:rPr lang="en-US" sz="2800" dirty="0" smtClean="0"/>
              <a:t>Cherokee made their own government and Constitution.  They adapted their lives to be more like the white people. </a:t>
            </a:r>
            <a:r>
              <a:rPr lang="en-US" sz="2800" dirty="0" smtClean="0"/>
              <a:t>(Assimilation)  </a:t>
            </a:r>
            <a:endParaRPr lang="en-US" sz="2800" dirty="0" smtClean="0"/>
          </a:p>
          <a:p>
            <a:r>
              <a:rPr lang="en-US" sz="2800" dirty="0" smtClean="0"/>
              <a:t>The Cherokee thought of themselves as a self-governing nation.  They did not want to move.</a:t>
            </a:r>
          </a:p>
          <a:p>
            <a:r>
              <a:rPr lang="en-US" sz="2800" dirty="0" smtClean="0"/>
              <a:t>Georgia thought otherwise.  They wanted the land the Cherokee lived on and eventually wanted to move the Cherokee.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68224"/>
            <a:ext cx="7772400" cy="1331976"/>
          </a:xfrm>
        </p:spPr>
        <p:txBody>
          <a:bodyPr>
            <a:normAutofit/>
          </a:bodyPr>
          <a:lstStyle/>
          <a:p>
            <a:r>
              <a:rPr lang="en-US" dirty="0" smtClean="0"/>
              <a:t>Cherokee Nation versus Georgia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Cherokee sue Georgia because they want to maintain their sovereignty and land. </a:t>
            </a:r>
          </a:p>
          <a:p>
            <a:r>
              <a:rPr lang="en-US" sz="3200" dirty="0" smtClean="0"/>
              <a:t>John Marshall sided with Georgia saying that the Cherokee were a dependent nation with the United States and they did not possess original jurisdiction </a:t>
            </a:r>
          </a:p>
          <a:p>
            <a:pPr lvl="1"/>
            <a:r>
              <a:rPr lang="en-US" sz="3000" dirty="0" smtClean="0"/>
              <a:t>Dependent nations do not possess full political independence or sovereignty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96824"/>
            <a:ext cx="7772400" cy="1255776"/>
          </a:xfrm>
        </p:spPr>
        <p:txBody>
          <a:bodyPr/>
          <a:lstStyle/>
          <a:p>
            <a:r>
              <a:rPr lang="en-US" dirty="0" smtClean="0"/>
              <a:t>Worcester versus Georgia-1832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382000" cy="438302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court case opens again when a missionary named Samuel Worcester lives among the Cherokee nation.</a:t>
            </a:r>
          </a:p>
          <a:p>
            <a:pPr lvl="1"/>
            <a:r>
              <a:rPr lang="en-US" sz="2400" dirty="0" smtClean="0"/>
              <a:t>Worcester is a Christian missionary who is against the relocation of Native Americans</a:t>
            </a:r>
          </a:p>
          <a:p>
            <a:r>
              <a:rPr lang="en-US" sz="2400" dirty="0" smtClean="0"/>
              <a:t>In Georgia, Non-Native Americans cannot live among the Native Americans without a license</a:t>
            </a:r>
            <a:r>
              <a:rPr lang="en-US" sz="2400" dirty="0"/>
              <a:t> </a:t>
            </a:r>
            <a:r>
              <a:rPr lang="en-US" sz="2400" dirty="0" smtClean="0"/>
              <a:t>from the state government</a:t>
            </a:r>
          </a:p>
          <a:p>
            <a:r>
              <a:rPr lang="en-US" sz="2400" dirty="0" smtClean="0"/>
              <a:t>Samuel Worcester was found guilty, but appeals to the Supreme Court.</a:t>
            </a:r>
          </a:p>
          <a:p>
            <a:pPr lvl="1"/>
            <a:r>
              <a:rPr lang="en-US" sz="2400" dirty="0" smtClean="0"/>
              <a:t>Claims the State of Georgia did not have jurisdiction to enforce the law on Native American soil.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7767"/>
            <a:ext cx="7772400" cy="1179576"/>
          </a:xfrm>
        </p:spPr>
        <p:txBody>
          <a:bodyPr/>
          <a:lstStyle/>
          <a:p>
            <a:r>
              <a:rPr lang="en-US" dirty="0" smtClean="0"/>
              <a:t>Worcester versus Georgia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4191000"/>
          </a:xfrm>
        </p:spPr>
        <p:txBody>
          <a:bodyPr>
            <a:normAutofit/>
          </a:bodyPr>
          <a:lstStyle/>
          <a:p>
            <a:r>
              <a:rPr lang="en-US" dirty="0"/>
              <a:t>John Marshall sides with Worcester saying the Cherokee are now a sovereign nation and Georgia should honor the Cherokee’s property rights.</a:t>
            </a:r>
          </a:p>
          <a:p>
            <a:pPr lvl="1"/>
            <a:r>
              <a:rPr lang="en-US" dirty="0"/>
              <a:t>State governments do not have jurisdiction over Native American groups, only the Federal government does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Amendment- does not allow any government in the United States from blocking a citizen’s rights to pursue “life, liberty, and happiness”.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Worcester vs. Georgia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Andrew Jackson does not like the verdict when appealed.</a:t>
            </a:r>
          </a:p>
          <a:p>
            <a:r>
              <a:rPr lang="en-US" dirty="0"/>
              <a:t>He comments that John Marshall will have to enforce the verdict, because Jackson would not.  </a:t>
            </a:r>
          </a:p>
          <a:p>
            <a:r>
              <a:rPr lang="en-US" dirty="0"/>
              <a:t>Jackson displays his dominance over the Supreme Court because he refuses to carry out Marshall’s verdict.</a:t>
            </a:r>
          </a:p>
          <a:p>
            <a:r>
              <a:rPr lang="en-US" dirty="0"/>
              <a:t>Eventually, Jackson and Martin Van Buren will force the Cherokee to move.</a:t>
            </a:r>
          </a:p>
          <a:p>
            <a:pPr lvl="1"/>
            <a:r>
              <a:rPr lang="en-US" dirty="0"/>
              <a:t>Trail of Tears:  Cherokee’s are forced to move from Georgia to Oklahoma.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75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1063</TotalTime>
  <Words>387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Rockwell</vt:lpstr>
      <vt:lpstr>Rockwell Condensed</vt:lpstr>
      <vt:lpstr>Wingdings</vt:lpstr>
      <vt:lpstr>Wood Type</vt:lpstr>
      <vt:lpstr>COS Standard 5</vt:lpstr>
      <vt:lpstr>Cherokee Nation versus Georgia</vt:lpstr>
      <vt:lpstr>Cherokee Nation versus Georgia</vt:lpstr>
      <vt:lpstr>Worcester versus Georgia-1832</vt:lpstr>
      <vt:lpstr>Worcester versus Georgia</vt:lpstr>
      <vt:lpstr>Worcester vs. Georgia 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5</dc:title>
  <dc:creator>stephanie</dc:creator>
  <cp:lastModifiedBy>Register,Taylor</cp:lastModifiedBy>
  <cp:revision>24</cp:revision>
  <cp:lastPrinted>2015-11-09T16:40:37Z</cp:lastPrinted>
  <dcterms:created xsi:type="dcterms:W3CDTF">2010-12-01T01:21:17Z</dcterms:created>
  <dcterms:modified xsi:type="dcterms:W3CDTF">2018-01-11T18:01:51Z</dcterms:modified>
</cp:coreProperties>
</file>