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9" r:id="rId4"/>
    <p:sldId id="258" r:id="rId5"/>
    <p:sldId id="264" r:id="rId6"/>
    <p:sldId id="265" r:id="rId7"/>
    <p:sldId id="260" r:id="rId8"/>
    <p:sldId id="261" r:id="rId9"/>
    <p:sldId id="262"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27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25676D0-A017-43E4-8A23-457024FA1A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E6369-F3D9-48B7-A854-33DAAEF61FB6}"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5676D0-A017-43E4-8A23-457024FA1A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25676D0-A017-43E4-8A23-457024FA1A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E6369-F3D9-48B7-A854-33DAAEF61FB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5676D0-A017-43E4-8A23-457024FA1A3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25676D0-A017-43E4-8A23-457024FA1A34}" type="datetimeFigureOut">
              <a:rPr lang="en-US" smtClean="0"/>
              <a:t>1/23/2018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25676D0-A017-43E4-8A23-457024FA1A34}" type="datetimeFigureOut">
              <a:rPr lang="en-US" smtClean="0"/>
              <a:t>1/23/2018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5676D0-A017-43E4-8A23-457024FA1A34}" type="datetimeFigureOut">
              <a:rPr lang="en-US" smtClean="0"/>
              <a:t>1/23/2018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25676D0-A017-43E4-8A23-457024FA1A3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3E6369-F3D9-48B7-A854-33DAAEF61FB6}"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25676D0-A017-43E4-8A23-457024FA1A34}" type="datetimeFigureOut">
              <a:rPr lang="en-US" smtClean="0"/>
              <a:t>1/23/2018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0D3E6369-F3D9-48B7-A854-33DAAEF61FB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5676D0-A017-43E4-8A23-457024FA1A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5676D0-A017-43E4-8A23-457024FA1A34}" type="datetimeFigureOut">
              <a:rPr lang="en-US" smtClean="0"/>
              <a:t>1/23/2018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D3E6369-F3D9-48B7-A854-33DAAEF61F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25676D0-A017-43E4-8A23-457024FA1A34}" type="datetimeFigureOut">
              <a:rPr lang="en-US" smtClean="0"/>
              <a:t>1/23/2018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D3E6369-F3D9-48B7-A854-33DAAEF61F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 Standard 5</a:t>
            </a:r>
            <a:endParaRPr lang="en-US" dirty="0"/>
          </a:p>
        </p:txBody>
      </p:sp>
      <p:sp>
        <p:nvSpPr>
          <p:cNvPr id="3" name="Subtitle 2"/>
          <p:cNvSpPr>
            <a:spLocks noGrp="1"/>
          </p:cNvSpPr>
          <p:nvPr>
            <p:ph type="subTitle" idx="1"/>
          </p:nvPr>
        </p:nvSpPr>
        <p:spPr>
          <a:xfrm>
            <a:off x="685800" y="533400"/>
            <a:ext cx="8077200" cy="2795016"/>
          </a:xfrm>
        </p:spPr>
        <p:txBody>
          <a:bodyPr>
            <a:normAutofit/>
          </a:bodyPr>
          <a:lstStyle/>
          <a:p>
            <a:endParaRPr lang="en-US" dirty="0" smtClean="0"/>
          </a:p>
          <a:p>
            <a:r>
              <a:rPr lang="en-US" dirty="0" smtClean="0"/>
              <a:t>Evaluate the impact of social changes and the influence of key figures in the United States from World War I through the 1920s, including Prohibition, the passage of the Nineteenth Amendment, the Scopes Trial, limits on immigration, Ku Klux Klan activities, the Red Scare, Susan B. Anthony, Margaret Sanger, Elizabeth Cady Stanton, the Harlem Renaissance, the Great Migration, W. C. Handy, the Jazz Age, and Zelda Fitzgerald. </a:t>
            </a:r>
          </a:p>
          <a:p>
            <a:r>
              <a:rPr lang="en-US" dirty="0" smtClean="0"/>
              <a: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smtClean="0"/>
          </a:p>
          <a:p>
            <a:r>
              <a:rPr lang="en-US" dirty="0" smtClean="0"/>
              <a:t>Analyzing works of major American artists and writers, including F. Scott Fitzgerald, Ernest Hemingway, Langston Hughes, and H. L. Mencken, to characterize the era of the 1920s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 Scott Fitzgerald</a:t>
            </a:r>
            <a:endParaRPr lang="en-US" dirty="0"/>
          </a:p>
        </p:txBody>
      </p:sp>
      <p:sp>
        <p:nvSpPr>
          <p:cNvPr id="3" name="Content Placeholder 2"/>
          <p:cNvSpPr>
            <a:spLocks noGrp="1"/>
          </p:cNvSpPr>
          <p:nvPr>
            <p:ph idx="1"/>
          </p:nvPr>
        </p:nvSpPr>
        <p:spPr>
          <a:xfrm>
            <a:off x="457200" y="1752600"/>
            <a:ext cx="3733800" cy="4625609"/>
          </a:xfrm>
        </p:spPr>
        <p:txBody>
          <a:bodyPr/>
          <a:lstStyle/>
          <a:p>
            <a:r>
              <a:rPr lang="en-US" dirty="0" smtClean="0"/>
              <a:t>Born in St. Paul Minnesota </a:t>
            </a:r>
          </a:p>
          <a:p>
            <a:r>
              <a:rPr lang="en-US" dirty="0" smtClean="0"/>
              <a:t>Wife-Zelda Sayre(AL)</a:t>
            </a:r>
            <a:endParaRPr lang="en-US" dirty="0" smtClean="0"/>
          </a:p>
          <a:p>
            <a:r>
              <a:rPr lang="en-US" dirty="0" smtClean="0"/>
              <a:t>Writer </a:t>
            </a:r>
            <a:r>
              <a:rPr lang="en-US" dirty="0" smtClean="0"/>
              <a:t>of novels and short stories</a:t>
            </a:r>
          </a:p>
          <a:p>
            <a:pPr lvl="1"/>
            <a:r>
              <a:rPr lang="en-US" i="1" dirty="0" smtClean="0"/>
              <a:t>Great Gatsby</a:t>
            </a:r>
          </a:p>
          <a:p>
            <a:pPr lvl="1"/>
            <a:r>
              <a:rPr lang="en-US" i="1" dirty="0" smtClean="0"/>
              <a:t>This Side of Paradise</a:t>
            </a:r>
          </a:p>
          <a:p>
            <a:endParaRPr lang="en-US" dirty="0"/>
          </a:p>
        </p:txBody>
      </p:sp>
      <p:pic>
        <p:nvPicPr>
          <p:cNvPr id="4" name="Picture 3" descr="F.Scott.Fitzgerald.JPG"/>
          <p:cNvPicPr>
            <a:picLocks noChangeAspect="1"/>
          </p:cNvPicPr>
          <p:nvPr/>
        </p:nvPicPr>
        <p:blipFill>
          <a:blip r:embed="rId2" cstate="print"/>
          <a:stretch>
            <a:fillRect/>
          </a:stretch>
        </p:blipFill>
        <p:spPr>
          <a:xfrm>
            <a:off x="5257800" y="1905000"/>
            <a:ext cx="3200400" cy="41259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Ernest Hemingway</a:t>
            </a:r>
            <a:endParaRPr lang="en-US" dirty="0"/>
          </a:p>
        </p:txBody>
      </p:sp>
      <p:sp>
        <p:nvSpPr>
          <p:cNvPr id="3" name="Content Placeholder 2"/>
          <p:cNvSpPr>
            <a:spLocks noGrp="1"/>
          </p:cNvSpPr>
          <p:nvPr>
            <p:ph idx="1"/>
          </p:nvPr>
        </p:nvSpPr>
        <p:spPr>
          <a:xfrm>
            <a:off x="457200" y="1775191"/>
            <a:ext cx="3810000" cy="4625609"/>
          </a:xfrm>
        </p:spPr>
        <p:txBody>
          <a:bodyPr/>
          <a:lstStyle/>
          <a:p>
            <a:r>
              <a:rPr lang="en-US" dirty="0" smtClean="0"/>
              <a:t>Born-Oak Park, Illinois</a:t>
            </a:r>
          </a:p>
          <a:p>
            <a:r>
              <a:rPr lang="en-US" dirty="0" smtClean="0"/>
              <a:t>Writer</a:t>
            </a:r>
            <a:endParaRPr lang="en-US" dirty="0" smtClean="0"/>
          </a:p>
          <a:p>
            <a:pPr lvl="1"/>
            <a:r>
              <a:rPr lang="en-US" i="1" dirty="0"/>
              <a:t>The Sun Also </a:t>
            </a:r>
            <a:r>
              <a:rPr lang="en-US" i="1" dirty="0" smtClean="0"/>
              <a:t>Rises</a:t>
            </a:r>
          </a:p>
          <a:p>
            <a:pPr lvl="1"/>
            <a:r>
              <a:rPr lang="en-US" i="1" dirty="0" smtClean="0"/>
              <a:t>A Farewell to Arms</a:t>
            </a:r>
          </a:p>
          <a:p>
            <a:pPr lvl="1"/>
            <a:r>
              <a:rPr lang="en-US" i="1" dirty="0" smtClean="0"/>
              <a:t>The Old Man and the Sea</a:t>
            </a:r>
            <a:endParaRPr lang="en-US" i="1" dirty="0" smtClean="0"/>
          </a:p>
          <a:p>
            <a:pPr lvl="1"/>
            <a:r>
              <a:rPr lang="en-US" i="1" dirty="0" smtClean="0"/>
              <a:t>For </a:t>
            </a:r>
            <a:r>
              <a:rPr lang="en-US" i="1" dirty="0" smtClean="0"/>
              <a:t>Whom the Bell Tolls</a:t>
            </a:r>
          </a:p>
          <a:p>
            <a:endParaRPr lang="en-US" dirty="0"/>
          </a:p>
        </p:txBody>
      </p:sp>
      <p:pic>
        <p:nvPicPr>
          <p:cNvPr id="4" name="Picture 3" descr="hemingway.jpg"/>
          <p:cNvPicPr>
            <a:picLocks noChangeAspect="1"/>
          </p:cNvPicPr>
          <p:nvPr/>
        </p:nvPicPr>
        <p:blipFill>
          <a:blip r:embed="rId2" cstate="print"/>
          <a:stretch>
            <a:fillRect/>
          </a:stretch>
        </p:blipFill>
        <p:spPr>
          <a:xfrm>
            <a:off x="5105400" y="1600200"/>
            <a:ext cx="3438525" cy="48181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Hemmingway </a:t>
            </a:r>
            <a:r>
              <a:rPr lang="en-US" dirty="0" err="1" smtClean="0"/>
              <a:t>cont</a:t>
            </a:r>
            <a:r>
              <a:rPr lang="en-US" dirty="0" smtClean="0"/>
              <a:t>…..</a:t>
            </a:r>
            <a:endParaRPr lang="en-US" dirty="0"/>
          </a:p>
        </p:txBody>
      </p:sp>
      <p:sp>
        <p:nvSpPr>
          <p:cNvPr id="3" name="Content Placeholder 2"/>
          <p:cNvSpPr>
            <a:spLocks noGrp="1"/>
          </p:cNvSpPr>
          <p:nvPr>
            <p:ph sz="half" idx="1"/>
          </p:nvPr>
        </p:nvSpPr>
        <p:spPr/>
        <p:txBody>
          <a:bodyPr/>
          <a:lstStyle/>
          <a:p>
            <a:r>
              <a:rPr lang="en-US" b="1" dirty="0" smtClean="0"/>
              <a:t>The Sun Also Rises</a:t>
            </a:r>
            <a:r>
              <a:rPr lang="en-US" dirty="0" smtClean="0"/>
              <a:t>- group of American and British expatriates in the 1920’s journey from Paris to Pamplona, Spain to watch bullfighting </a:t>
            </a:r>
            <a:endParaRPr lang="en-US" dirty="0"/>
          </a:p>
        </p:txBody>
      </p:sp>
      <p:sp>
        <p:nvSpPr>
          <p:cNvPr id="4" name="Content Placeholder 3"/>
          <p:cNvSpPr>
            <a:spLocks noGrp="1"/>
          </p:cNvSpPr>
          <p:nvPr>
            <p:ph sz="half" idx="2"/>
          </p:nvPr>
        </p:nvSpPr>
        <p:spPr/>
        <p:txBody>
          <a:bodyPr/>
          <a:lstStyle/>
          <a:p>
            <a:r>
              <a:rPr lang="en-US" b="1" dirty="0"/>
              <a:t>A Farewell to Arms</a:t>
            </a:r>
            <a:r>
              <a:rPr lang="en-US" dirty="0"/>
              <a:t>-American ambulance driver on the Italian front during World War I, and his love for a beautiful English nurse</a:t>
            </a:r>
          </a:p>
          <a:p>
            <a:endParaRPr lang="en-US" dirty="0"/>
          </a:p>
        </p:txBody>
      </p:sp>
    </p:spTree>
    <p:extLst>
      <p:ext uri="{BB962C8B-B14F-4D97-AF65-F5344CB8AC3E}">
        <p14:creationId xmlns:p14="http://schemas.microsoft.com/office/powerpoint/2010/main" val="371988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Hemmingway </a:t>
            </a:r>
            <a:r>
              <a:rPr lang="en-US" dirty="0" err="1" smtClean="0"/>
              <a:t>cont</a:t>
            </a:r>
            <a:r>
              <a:rPr lang="en-US" dirty="0" smtClean="0"/>
              <a:t>…..</a:t>
            </a:r>
            <a:endParaRPr lang="en-US" dirty="0"/>
          </a:p>
        </p:txBody>
      </p:sp>
      <p:sp>
        <p:nvSpPr>
          <p:cNvPr id="3" name="Content Placeholder 2"/>
          <p:cNvSpPr>
            <a:spLocks noGrp="1"/>
          </p:cNvSpPr>
          <p:nvPr>
            <p:ph sz="half" idx="1"/>
          </p:nvPr>
        </p:nvSpPr>
        <p:spPr/>
        <p:txBody>
          <a:bodyPr/>
          <a:lstStyle/>
          <a:p>
            <a:r>
              <a:rPr lang="en-US" b="1" dirty="0" smtClean="0"/>
              <a:t>For Whom the Bells Tolls- </a:t>
            </a:r>
            <a:r>
              <a:rPr lang="en-US" dirty="0" smtClean="0"/>
              <a:t>Young American fighting with a band of guerrillas in the Spanish civil war</a:t>
            </a:r>
            <a:endParaRPr lang="en-US" dirty="0"/>
          </a:p>
        </p:txBody>
      </p:sp>
      <p:sp>
        <p:nvSpPr>
          <p:cNvPr id="4" name="Content Placeholder 3"/>
          <p:cNvSpPr>
            <a:spLocks noGrp="1"/>
          </p:cNvSpPr>
          <p:nvPr>
            <p:ph sz="half" idx="2"/>
          </p:nvPr>
        </p:nvSpPr>
        <p:spPr/>
        <p:txBody>
          <a:bodyPr/>
          <a:lstStyle/>
          <a:p>
            <a:r>
              <a:rPr lang="en-US" b="1" dirty="0" smtClean="0"/>
              <a:t>The Old Man and the Sea- </a:t>
            </a:r>
            <a:r>
              <a:rPr lang="en-US" dirty="0" smtClean="0"/>
              <a:t>battle between an aging, experienced fisherman named Santiago, and a large marlin.  </a:t>
            </a:r>
            <a:endParaRPr lang="en-US" dirty="0"/>
          </a:p>
        </p:txBody>
      </p:sp>
    </p:spTree>
    <p:extLst>
      <p:ext uri="{BB962C8B-B14F-4D97-AF65-F5344CB8AC3E}">
        <p14:creationId xmlns:p14="http://schemas.microsoft.com/office/powerpoint/2010/main" val="59154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Langston Hughes</a:t>
            </a:r>
            <a:endParaRPr lang="en-US" dirty="0"/>
          </a:p>
        </p:txBody>
      </p:sp>
      <p:sp>
        <p:nvSpPr>
          <p:cNvPr id="3" name="Content Placeholder 2"/>
          <p:cNvSpPr>
            <a:spLocks noGrp="1"/>
          </p:cNvSpPr>
          <p:nvPr>
            <p:ph idx="1"/>
          </p:nvPr>
        </p:nvSpPr>
        <p:spPr>
          <a:xfrm>
            <a:off x="457200" y="1775191"/>
            <a:ext cx="4114800" cy="4625609"/>
          </a:xfrm>
        </p:spPr>
        <p:txBody>
          <a:bodyPr/>
          <a:lstStyle/>
          <a:p>
            <a:r>
              <a:rPr lang="en-US" sz="2400" dirty="0" smtClean="0"/>
              <a:t>Born- Joplin, Missouri</a:t>
            </a:r>
          </a:p>
          <a:p>
            <a:r>
              <a:rPr lang="en-US" sz="2400" dirty="0" smtClean="0"/>
              <a:t>Poet </a:t>
            </a:r>
          </a:p>
          <a:p>
            <a:r>
              <a:rPr lang="en-US" sz="2400" dirty="0" smtClean="0"/>
              <a:t>Popular poems-</a:t>
            </a:r>
          </a:p>
          <a:p>
            <a:pPr lvl="1"/>
            <a:r>
              <a:rPr lang="en-US" sz="2400" dirty="0" smtClean="0"/>
              <a:t>The Negro Speaks of Rivers</a:t>
            </a:r>
          </a:p>
          <a:p>
            <a:pPr lvl="1"/>
            <a:r>
              <a:rPr lang="en-US" sz="2400" dirty="0" smtClean="0"/>
              <a:t>Harlem</a:t>
            </a:r>
          </a:p>
          <a:p>
            <a:pPr lvl="1"/>
            <a:r>
              <a:rPr lang="en-US" sz="2400" dirty="0" smtClean="0"/>
              <a:t>The Weary Blues</a:t>
            </a:r>
          </a:p>
          <a:p>
            <a:pPr lvl="1"/>
            <a:r>
              <a:rPr lang="en-US" sz="2400" dirty="0" smtClean="0"/>
              <a:t>Let America be America Again</a:t>
            </a:r>
            <a:endParaRPr lang="en-US" sz="2400" dirty="0" smtClean="0"/>
          </a:p>
          <a:p>
            <a:endParaRPr lang="en-US" dirty="0"/>
          </a:p>
        </p:txBody>
      </p:sp>
      <p:pic>
        <p:nvPicPr>
          <p:cNvPr id="4" name="Picture 3" descr="langston_hughes.jpg"/>
          <p:cNvPicPr>
            <a:picLocks noChangeAspect="1"/>
          </p:cNvPicPr>
          <p:nvPr/>
        </p:nvPicPr>
        <p:blipFill>
          <a:blip r:embed="rId2" cstate="print"/>
          <a:stretch>
            <a:fillRect/>
          </a:stretch>
        </p:blipFill>
        <p:spPr>
          <a:xfrm>
            <a:off x="4953000" y="1981200"/>
            <a:ext cx="3710940" cy="39973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 L Mencken</a:t>
            </a:r>
            <a:endParaRPr lang="en-US" dirty="0"/>
          </a:p>
        </p:txBody>
      </p:sp>
      <p:sp>
        <p:nvSpPr>
          <p:cNvPr id="3" name="Content Placeholder 2"/>
          <p:cNvSpPr>
            <a:spLocks noGrp="1"/>
          </p:cNvSpPr>
          <p:nvPr>
            <p:ph idx="1"/>
          </p:nvPr>
        </p:nvSpPr>
        <p:spPr>
          <a:xfrm>
            <a:off x="457200" y="1775191"/>
            <a:ext cx="4038600" cy="4625609"/>
          </a:xfrm>
        </p:spPr>
        <p:txBody>
          <a:bodyPr>
            <a:normAutofit fontScale="92500" lnSpcReduction="10000"/>
          </a:bodyPr>
          <a:lstStyle/>
          <a:p>
            <a:r>
              <a:rPr lang="en-US" dirty="0" smtClean="0"/>
              <a:t>Born- Baltimore, Maryland</a:t>
            </a:r>
          </a:p>
          <a:p>
            <a:r>
              <a:rPr lang="en-US" dirty="0" smtClean="0"/>
              <a:t>“</a:t>
            </a:r>
            <a:r>
              <a:rPr lang="en-US" dirty="0" smtClean="0"/>
              <a:t>Sage of Baltimore”</a:t>
            </a:r>
          </a:p>
          <a:p>
            <a:r>
              <a:rPr lang="en-US" dirty="0" smtClean="0"/>
              <a:t>Writer </a:t>
            </a:r>
            <a:r>
              <a:rPr lang="en-US" dirty="0" smtClean="0"/>
              <a:t>for newspapers and magazines</a:t>
            </a:r>
          </a:p>
          <a:p>
            <a:r>
              <a:rPr lang="en-US" dirty="0" smtClean="0"/>
              <a:t>Known for his </a:t>
            </a:r>
            <a:r>
              <a:rPr lang="en-US" dirty="0" smtClean="0"/>
              <a:t>satirical influence </a:t>
            </a:r>
            <a:r>
              <a:rPr lang="en-US" dirty="0" smtClean="0"/>
              <a:t>on the Scopes “Monkey” Trial</a:t>
            </a:r>
            <a:endParaRPr lang="en-US" dirty="0"/>
          </a:p>
        </p:txBody>
      </p:sp>
      <p:pic>
        <p:nvPicPr>
          <p:cNvPr id="4" name="Picture 3" descr="mencken.jpg"/>
          <p:cNvPicPr>
            <a:picLocks noChangeAspect="1"/>
          </p:cNvPicPr>
          <p:nvPr/>
        </p:nvPicPr>
        <p:blipFill>
          <a:blip r:embed="rId2" cstate="print"/>
          <a:stretch>
            <a:fillRect/>
          </a:stretch>
        </p:blipFill>
        <p:spPr>
          <a:xfrm>
            <a:off x="5181600" y="1905000"/>
            <a:ext cx="3155560" cy="4229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Artists of 1920s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They challenged the traditional ideas.</a:t>
            </a:r>
          </a:p>
          <a:p>
            <a:r>
              <a:rPr lang="en-US" dirty="0" smtClean="0"/>
              <a:t>Charles Sheeler-American Painter/ Commercial Photographer </a:t>
            </a:r>
          </a:p>
          <a:p>
            <a:pPr lvl="1"/>
            <a:r>
              <a:rPr lang="en-US" dirty="0" smtClean="0"/>
              <a:t>A founder of American modernism //used style of painting known as </a:t>
            </a:r>
            <a:r>
              <a:rPr lang="en-US" dirty="0" err="1" smtClean="0"/>
              <a:t>Precisionism</a:t>
            </a:r>
            <a:r>
              <a:rPr lang="en-US" dirty="0" smtClean="0"/>
              <a:t> 	</a:t>
            </a:r>
          </a:p>
          <a:p>
            <a:r>
              <a:rPr lang="en-US" dirty="0" smtClean="0"/>
              <a:t>Edward Hopper-American realist painter and printmaker. (Oil paintings and watercolorist)</a:t>
            </a:r>
          </a:p>
          <a:p>
            <a:pPr lvl="1"/>
            <a:r>
              <a:rPr lang="en-US" dirty="0" smtClean="0"/>
              <a:t>uses </a:t>
            </a:r>
            <a:r>
              <a:rPr lang="en-US" dirty="0" smtClean="0"/>
              <a:t>Realism to convey isolation and disenchantment.</a:t>
            </a:r>
          </a:p>
          <a:p>
            <a:r>
              <a:rPr lang="en-US" dirty="0" smtClean="0"/>
              <a:t>Carl Sandberg: </a:t>
            </a:r>
            <a:r>
              <a:rPr lang="en-US" dirty="0" smtClean="0"/>
              <a:t>Swedish-American poet, writer, and editor </a:t>
            </a:r>
          </a:p>
          <a:p>
            <a:pPr lvl="1"/>
            <a:r>
              <a:rPr lang="en-US" dirty="0" smtClean="0"/>
              <a:t>Poet </a:t>
            </a:r>
            <a:r>
              <a:rPr lang="en-US" dirty="0" smtClean="0"/>
              <a:t>who glorifies the Midwest </a:t>
            </a:r>
            <a:endParaRPr lang="en-US" dirty="0" smtClean="0"/>
          </a:p>
          <a:p>
            <a:pPr lvl="1"/>
            <a:r>
              <a:rPr lang="en-US" dirty="0" smtClean="0"/>
              <a:t>Biography of Abraham Lincoln- famous work that won a Pulitzer Prize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 Sheeler </a:t>
            </a:r>
            <a:endParaRPr lang="en-US" dirty="0"/>
          </a:p>
        </p:txBody>
      </p:sp>
      <p:pic>
        <p:nvPicPr>
          <p:cNvPr id="5" name="Content Placeholder 4"/>
          <p:cNvPicPr>
            <a:picLocks noGrp="1" noChangeAspect="1"/>
          </p:cNvPicPr>
          <p:nvPr>
            <p:ph sz="half" idx="1"/>
          </p:nvPr>
        </p:nvPicPr>
        <p:blipFill>
          <a:blip r:embed="rId2"/>
          <a:stretch>
            <a:fillRect/>
          </a:stretch>
        </p:blipFill>
        <p:spPr>
          <a:xfrm>
            <a:off x="463685" y="2444321"/>
            <a:ext cx="3975059" cy="3283045"/>
          </a:xfrm>
          <a:prstGeom prst="rect">
            <a:avLst/>
          </a:prstGeom>
        </p:spPr>
      </p:pic>
      <p:pic>
        <p:nvPicPr>
          <p:cNvPr id="6" name="Content Placeholder 5"/>
          <p:cNvPicPr>
            <a:picLocks noGrp="1" noChangeAspect="1"/>
          </p:cNvPicPr>
          <p:nvPr>
            <p:ph sz="half" idx="2"/>
          </p:nvPr>
        </p:nvPicPr>
        <p:blipFill>
          <a:blip r:embed="rId3"/>
          <a:stretch>
            <a:fillRect/>
          </a:stretch>
        </p:blipFill>
        <p:spPr>
          <a:xfrm>
            <a:off x="5486400" y="2226221"/>
            <a:ext cx="2828925" cy="3501145"/>
          </a:xfrm>
          <a:prstGeom prst="rect">
            <a:avLst/>
          </a:prstGeom>
        </p:spPr>
      </p:pic>
    </p:spTree>
    <p:extLst>
      <p:ext uri="{BB962C8B-B14F-4D97-AF65-F5344CB8AC3E}">
        <p14:creationId xmlns:p14="http://schemas.microsoft.com/office/powerpoint/2010/main" val="399542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Edward Hopper </a:t>
            </a:r>
            <a:endParaRPr lang="en-US" dirty="0"/>
          </a:p>
        </p:txBody>
      </p:sp>
      <p:pic>
        <p:nvPicPr>
          <p:cNvPr id="5" name="Content Placeholder 4"/>
          <p:cNvPicPr>
            <a:picLocks noGrp="1" noChangeAspect="1"/>
          </p:cNvPicPr>
          <p:nvPr>
            <p:ph sz="half" idx="1"/>
          </p:nvPr>
        </p:nvPicPr>
        <p:blipFill>
          <a:blip r:embed="rId2"/>
          <a:stretch>
            <a:fillRect/>
          </a:stretch>
        </p:blipFill>
        <p:spPr>
          <a:xfrm>
            <a:off x="152400" y="2286000"/>
            <a:ext cx="4720392" cy="2580481"/>
          </a:xfrm>
          <a:prstGeom prst="rect">
            <a:avLst/>
          </a:prstGeom>
        </p:spPr>
      </p:pic>
      <p:pic>
        <p:nvPicPr>
          <p:cNvPr id="6" name="Content Placeholder 5"/>
          <p:cNvPicPr>
            <a:picLocks noGrp="1" noChangeAspect="1"/>
          </p:cNvPicPr>
          <p:nvPr>
            <p:ph sz="half" idx="2"/>
          </p:nvPr>
        </p:nvPicPr>
        <p:blipFill>
          <a:blip r:embed="rId3"/>
          <a:stretch>
            <a:fillRect/>
          </a:stretch>
        </p:blipFill>
        <p:spPr>
          <a:xfrm>
            <a:off x="5257800" y="2438400"/>
            <a:ext cx="3360420" cy="2667000"/>
          </a:xfrm>
          <a:prstGeom prst="rect">
            <a:avLst/>
          </a:prstGeom>
        </p:spPr>
      </p:pic>
    </p:spTree>
    <p:extLst>
      <p:ext uri="{BB962C8B-B14F-4D97-AF65-F5344CB8AC3E}">
        <p14:creationId xmlns:p14="http://schemas.microsoft.com/office/powerpoint/2010/main" val="2288645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729</TotalTime>
  <Words>349</Words>
  <Application>Microsoft Office PowerPoint</Application>
  <PresentationFormat>On-screen Show (4:3)</PresentationFormat>
  <Paragraphs>49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Corbel</vt:lpstr>
      <vt:lpstr>Wingdings</vt:lpstr>
      <vt:lpstr>Wingdings 2</vt:lpstr>
      <vt:lpstr>Wingdings 3</vt:lpstr>
      <vt:lpstr>Module</vt:lpstr>
      <vt:lpstr>COS Standard 5</vt:lpstr>
      <vt:lpstr>PowerPoint Presentation</vt:lpstr>
      <vt:lpstr>F. Scott Fitzgerald</vt:lpstr>
      <vt:lpstr>Ernest Hemingway</vt:lpstr>
      <vt:lpstr>Hemmingway cont…..</vt:lpstr>
      <vt:lpstr>Hemmingway cont…..</vt:lpstr>
      <vt:lpstr>Langston Hughes</vt:lpstr>
      <vt:lpstr>H L Mencken</vt:lpstr>
      <vt:lpstr>Artists of 1920s</vt:lpstr>
      <vt:lpstr>Charles Sheeler </vt:lpstr>
      <vt:lpstr>Edward Hopper </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5</dc:title>
  <dc:creator>stephanie</dc:creator>
  <cp:lastModifiedBy>Register,Taylor</cp:lastModifiedBy>
  <cp:revision>22</cp:revision>
  <dcterms:created xsi:type="dcterms:W3CDTF">2010-11-09T03:55:43Z</dcterms:created>
  <dcterms:modified xsi:type="dcterms:W3CDTF">2018-01-23T13:43:30Z</dcterms:modified>
</cp:coreProperties>
</file>