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2" r:id="rId6"/>
    <p:sldId id="259" r:id="rId7"/>
    <p:sldId id="261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3D3D91D-45D0-4FBE-847C-C966ECF37EDD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7A210B6-1936-4010-8F8A-6F2C39C00A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 key cases that helped shape the US Supreme Court, including </a:t>
            </a:r>
            <a:r>
              <a:rPr lang="en-US" i="1" dirty="0" smtClean="0"/>
              <a:t>Marbury versus Madison</a:t>
            </a:r>
            <a:r>
              <a:rPr lang="en-US" dirty="0" smtClean="0"/>
              <a:t>, </a:t>
            </a:r>
            <a:r>
              <a:rPr lang="en-US" i="1" dirty="0" smtClean="0"/>
              <a:t>McCullough versus Maryland</a:t>
            </a:r>
            <a:r>
              <a:rPr lang="en-US" dirty="0" smtClean="0"/>
              <a:t>, and </a:t>
            </a:r>
            <a:r>
              <a:rPr lang="en-US" i="1" dirty="0" smtClean="0"/>
              <a:t>Cherokee Nation versus Georgia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4800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Chapter 6 Section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Marbury versus Madison: 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534400" cy="4876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Thomas Jefferson wins the election of 1800.</a:t>
            </a:r>
          </a:p>
          <a:p>
            <a:r>
              <a:rPr lang="en-US" sz="2400" dirty="0" smtClean="0"/>
              <a:t>He takes office March 4, 1801, meaning John Adams is still president until then.  </a:t>
            </a:r>
          </a:p>
          <a:p>
            <a:r>
              <a:rPr lang="en-US" sz="2400" dirty="0" smtClean="0"/>
              <a:t>Before leaving office, Adams fills these positions with </a:t>
            </a:r>
            <a:r>
              <a:rPr lang="en-US" sz="2400" dirty="0" smtClean="0"/>
              <a:t>Federalists. </a:t>
            </a:r>
          </a:p>
          <a:p>
            <a:r>
              <a:rPr lang="en-US" sz="2400" dirty="0" smtClean="0"/>
              <a:t>Adams </a:t>
            </a:r>
            <a:r>
              <a:rPr lang="en-US" sz="2400" dirty="0"/>
              <a:t>p</a:t>
            </a:r>
            <a:r>
              <a:rPr lang="en-US" sz="2400" dirty="0" smtClean="0"/>
              <a:t>asses </a:t>
            </a:r>
            <a:r>
              <a:rPr lang="en-US" sz="2400" dirty="0" smtClean="0"/>
              <a:t>The </a:t>
            </a:r>
            <a:r>
              <a:rPr lang="en-US" sz="2400" dirty="0"/>
              <a:t>Judiciary Act of </a:t>
            </a:r>
            <a:r>
              <a:rPr lang="en-US" sz="2400" dirty="0" smtClean="0"/>
              <a:t>1801: </a:t>
            </a:r>
            <a:r>
              <a:rPr lang="en-US" sz="2400" dirty="0"/>
              <a:t>increased number of federal judges by 16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Midnight </a:t>
            </a:r>
            <a:r>
              <a:rPr lang="en-US" sz="2400" dirty="0" smtClean="0">
                <a:solidFill>
                  <a:schemeClr val="tx1"/>
                </a:solidFill>
              </a:rPr>
              <a:t>Judges</a:t>
            </a:r>
            <a:endParaRPr lang="en-US" sz="2400" dirty="0" smtClean="0"/>
          </a:p>
          <a:p>
            <a:r>
              <a:rPr lang="en-US" sz="2400" dirty="0" smtClean="0"/>
              <a:t>The letters to the appointed had to be delivered before the end of Adams term.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Marbury versus Madison: 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When they were not completely delivered on time, Jefferson </a:t>
            </a:r>
            <a:r>
              <a:rPr lang="en-US" sz="2800" dirty="0" smtClean="0"/>
              <a:t>and James </a:t>
            </a:r>
            <a:r>
              <a:rPr lang="en-US" sz="2800" dirty="0" smtClean="0"/>
              <a:t>Madison (Secretary of State under Jefferson) see the letters as void.  </a:t>
            </a:r>
          </a:p>
          <a:p>
            <a:r>
              <a:rPr lang="en-US" sz="2800" dirty="0" smtClean="0"/>
              <a:t>When </a:t>
            </a:r>
            <a:r>
              <a:rPr lang="en-US" sz="2800" dirty="0" smtClean="0"/>
              <a:t>Jefferson takes office on March 4, he and the Republicans repeal the Judiciary Act of 1801.</a:t>
            </a:r>
          </a:p>
          <a:p>
            <a:r>
              <a:rPr lang="en-US" sz="2800" dirty="0" smtClean="0"/>
              <a:t>Midnight judges removed from office.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Marbury v. Madison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William Marbury- appointed as a justice of the peace for the District of Columbia in Adams final hours</a:t>
            </a:r>
          </a:p>
          <a:p>
            <a:pPr lvl="1"/>
            <a:r>
              <a:rPr lang="en-US" dirty="0" smtClean="0"/>
              <a:t>Doesn’t receive letter</a:t>
            </a:r>
          </a:p>
          <a:p>
            <a:r>
              <a:rPr lang="en-US" dirty="0" smtClean="0"/>
              <a:t>Marbury petitions that the Supreme Court issue a writ of mandamus to force Madison to issue the appointment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34000" y="1676400"/>
            <a:ext cx="3242123" cy="419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73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Players continued</a:t>
            </a:r>
            <a:endParaRPr lang="en-US" dirty="0"/>
          </a:p>
        </p:txBody>
      </p:sp>
      <p:pic>
        <p:nvPicPr>
          <p:cNvPr id="4" name="Content Placeholder 3" descr="James_Madiso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828800"/>
            <a:ext cx="2438400" cy="3324352"/>
          </a:xfrm>
          <a:prstGeom prst="rect">
            <a:avLst/>
          </a:prstGeom>
        </p:spPr>
      </p:pic>
      <p:pic>
        <p:nvPicPr>
          <p:cNvPr id="5" name="Picture 4" descr="tjeffers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828800"/>
            <a:ext cx="2743200" cy="35174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5486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James Madison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562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Thomas Jefferson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Marbury versus Madison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613648" cy="5178552"/>
          </a:xfrm>
        </p:spPr>
        <p:txBody>
          <a:bodyPr>
            <a:normAutofit/>
          </a:bodyPr>
          <a:lstStyle/>
          <a:p>
            <a:r>
              <a:rPr lang="en-US" dirty="0" smtClean="0"/>
              <a:t>Midnight Judge William Marbury sues James Madison so he will deliver the letter of appointment.  </a:t>
            </a:r>
          </a:p>
          <a:p>
            <a:r>
              <a:rPr lang="en-US" dirty="0" smtClean="0"/>
              <a:t>Madison refuses.  </a:t>
            </a:r>
          </a:p>
          <a:p>
            <a:r>
              <a:rPr lang="en-US" dirty="0" smtClean="0"/>
              <a:t>The case goes to the Supreme Court.</a:t>
            </a:r>
          </a:p>
          <a:p>
            <a:r>
              <a:rPr lang="en-US" dirty="0" smtClean="0"/>
              <a:t>John Marshall (Chief Justice of the Supreme Court) said the Judiciary Act of 1789, was unconstitutional because it gave the Supreme Court authority that was denied by the Constitution. 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The Judiciary Act of 1789 </a:t>
            </a:r>
            <a:r>
              <a:rPr lang="en-US" sz="2800" dirty="0">
                <a:solidFill>
                  <a:schemeClr val="tx1"/>
                </a:solidFill>
              </a:rPr>
              <a:t>spelled out the practice of delivering commissions for </a:t>
            </a:r>
            <a:r>
              <a:rPr lang="en-US" sz="2800" dirty="0" smtClean="0">
                <a:solidFill>
                  <a:schemeClr val="tx1"/>
                </a:solidFill>
              </a:rPr>
              <a:t>judges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Players</a:t>
            </a:r>
            <a:endParaRPr lang="en-US" dirty="0"/>
          </a:p>
        </p:txBody>
      </p:sp>
      <p:pic>
        <p:nvPicPr>
          <p:cNvPr id="4" name="Content Placeholder 3" descr="marbur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r="21951"/>
          <a:stretch>
            <a:fillRect/>
          </a:stretch>
        </p:blipFill>
        <p:spPr>
          <a:xfrm>
            <a:off x="381000" y="1524000"/>
            <a:ext cx="2438400" cy="3611880"/>
          </a:xfrm>
        </p:spPr>
      </p:pic>
      <p:sp>
        <p:nvSpPr>
          <p:cNvPr id="5" name="TextBox 4"/>
          <p:cNvSpPr txBox="1"/>
          <p:nvPr/>
        </p:nvSpPr>
        <p:spPr>
          <a:xfrm>
            <a:off x="609600" y="5334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William Marbury</a:t>
            </a:r>
            <a:endParaRPr lang="en-US" dirty="0"/>
          </a:p>
        </p:txBody>
      </p:sp>
      <p:pic>
        <p:nvPicPr>
          <p:cNvPr id="6" name="Picture 5" descr="John Marsh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702893"/>
            <a:ext cx="2438400" cy="30588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49530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Marshall</a:t>
            </a:r>
            <a:endParaRPr lang="en-US" dirty="0"/>
          </a:p>
        </p:txBody>
      </p:sp>
      <p:pic>
        <p:nvPicPr>
          <p:cNvPr id="9" name="Picture 8" descr="john_adam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400" y="3171497"/>
            <a:ext cx="2230755" cy="30769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33800" y="2667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Adams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Marbury versus Madison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Thus, the Judiciary Act of 1789 was illegal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Significance of the Case:  Sets up Judicial Review</a:t>
            </a:r>
          </a:p>
          <a:p>
            <a:r>
              <a:rPr lang="en-US" dirty="0" smtClean="0"/>
              <a:t>What is judicial review?  Determining if a law is constitutional or not.  If the law is unconstitutional, get rid of the law.</a:t>
            </a:r>
          </a:p>
          <a:p>
            <a:r>
              <a:rPr lang="en-US" dirty="0" smtClean="0"/>
              <a:t> It determines who will be the final authority when there is a need to interpret the Constitution.  </a:t>
            </a:r>
          </a:p>
          <a:p>
            <a:r>
              <a:rPr lang="en-US" b="1" dirty="0" smtClean="0"/>
              <a:t>Sets up the power for federal courts to void acts of congress in conflict with the Constitution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650</TotalTime>
  <Words>382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Georgia</vt:lpstr>
      <vt:lpstr>Wingdings</vt:lpstr>
      <vt:lpstr>Wingdings 2</vt:lpstr>
      <vt:lpstr>Civic</vt:lpstr>
      <vt:lpstr>COS Standard 5</vt:lpstr>
      <vt:lpstr>Marbury versus Madison:  background</vt:lpstr>
      <vt:lpstr>Marbury versus Madison:  background</vt:lpstr>
      <vt:lpstr>Marbury v. Madison </vt:lpstr>
      <vt:lpstr>Key Players continued</vt:lpstr>
      <vt:lpstr>Marbury versus Madison</vt:lpstr>
      <vt:lpstr>Key Players</vt:lpstr>
      <vt:lpstr>Marbury versus Madison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5</dc:title>
  <dc:creator>stephanie</dc:creator>
  <cp:lastModifiedBy>Register,Taylor</cp:lastModifiedBy>
  <cp:revision>25</cp:revision>
  <dcterms:created xsi:type="dcterms:W3CDTF">2010-11-29T01:40:21Z</dcterms:created>
  <dcterms:modified xsi:type="dcterms:W3CDTF">2018-01-08T12:57:20Z</dcterms:modified>
</cp:coreProperties>
</file>