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23"/>
  </p:notesMasterIdLst>
  <p:sldIdLst>
    <p:sldId id="256" r:id="rId2"/>
    <p:sldId id="257" r:id="rId3"/>
    <p:sldId id="263" r:id="rId4"/>
    <p:sldId id="262" r:id="rId5"/>
    <p:sldId id="264" r:id="rId6"/>
    <p:sldId id="265" r:id="rId7"/>
    <p:sldId id="260" r:id="rId8"/>
    <p:sldId id="258" r:id="rId9"/>
    <p:sldId id="266" r:id="rId10"/>
    <p:sldId id="269" r:id="rId11"/>
    <p:sldId id="270" r:id="rId12"/>
    <p:sldId id="267" r:id="rId13"/>
    <p:sldId id="271" r:id="rId14"/>
    <p:sldId id="272" r:id="rId15"/>
    <p:sldId id="273" r:id="rId16"/>
    <p:sldId id="268" r:id="rId17"/>
    <p:sldId id="274" r:id="rId18"/>
    <p:sldId id="275" r:id="rId19"/>
    <p:sldId id="276" r:id="rId20"/>
    <p:sldId id="259" r:id="rId21"/>
    <p:sldId id="261" r:id="rId2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50" d="100"/>
          <a:sy n="50" d="100"/>
        </p:scale>
        <p:origin x="437" y="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E10108B-4464-44AD-8265-399806870A4B}" type="datetimeFigureOut">
              <a:rPr lang="en-US" smtClean="0"/>
              <a:t>12/5/2017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A5B3C29-89B0-40D3-99E3-D60E535FB6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10279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5B3C29-89B0-40D3-99E3-D60E535FB69E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69590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222EF9-8540-469A-A271-1F88039E9D7D}" type="datetimeFigureOut">
              <a:rPr lang="en-US" smtClean="0"/>
              <a:pPr/>
              <a:t>12/5/2017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ECA9C1-82E7-44A8-9DC5-DD8268B0E82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222EF9-8540-469A-A271-1F88039E9D7D}" type="datetimeFigureOut">
              <a:rPr lang="en-US" smtClean="0"/>
              <a:pPr/>
              <a:t>12/5/2017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ECA9C1-82E7-44A8-9DC5-DD8268B0E82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222EF9-8540-469A-A271-1F88039E9D7D}" type="datetimeFigureOut">
              <a:rPr lang="en-US" smtClean="0"/>
              <a:pPr/>
              <a:t>12/5/2017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ECA9C1-82E7-44A8-9DC5-DD8268B0E82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222EF9-8540-469A-A271-1F88039E9D7D}" type="datetimeFigureOut">
              <a:rPr lang="en-US" smtClean="0"/>
              <a:pPr/>
              <a:t>12/5/2017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ECA9C1-82E7-44A8-9DC5-DD8268B0E82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222EF9-8540-469A-A271-1F88039E9D7D}" type="datetimeFigureOut">
              <a:rPr lang="en-US" smtClean="0"/>
              <a:pPr/>
              <a:t>12/5/2017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ECA9C1-82E7-44A8-9DC5-DD8268B0E82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222EF9-8540-469A-A271-1F88039E9D7D}" type="datetimeFigureOut">
              <a:rPr lang="en-US" smtClean="0"/>
              <a:pPr/>
              <a:t>12/5/2017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ECA9C1-82E7-44A8-9DC5-DD8268B0E82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222EF9-8540-469A-A271-1F88039E9D7D}" type="datetimeFigureOut">
              <a:rPr lang="en-US" smtClean="0"/>
              <a:pPr/>
              <a:t>12/5/2017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ECA9C1-82E7-44A8-9DC5-DD8268B0E82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222EF9-8540-469A-A271-1F88039E9D7D}" type="datetimeFigureOut">
              <a:rPr lang="en-US" smtClean="0"/>
              <a:pPr/>
              <a:t>12/5/2017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ECA9C1-82E7-44A8-9DC5-DD8268B0E82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222EF9-8540-469A-A271-1F88039E9D7D}" type="datetimeFigureOut">
              <a:rPr lang="en-US" smtClean="0"/>
              <a:pPr/>
              <a:t>12/5/2017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C8ECA9C1-82E7-44A8-9DC5-DD8268B0E82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222EF9-8540-469A-A271-1F88039E9D7D}" type="datetimeFigureOut">
              <a:rPr lang="en-US" smtClean="0"/>
              <a:pPr/>
              <a:t>12/5/2017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ECA9C1-82E7-44A8-9DC5-DD8268B0E82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222EF9-8540-469A-A271-1F88039E9D7D}" type="datetimeFigureOut">
              <a:rPr lang="en-US" smtClean="0"/>
              <a:pPr/>
              <a:t>12/5/2017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ECA9C1-82E7-44A8-9DC5-DD8268B0E82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F0222EF9-8540-469A-A271-1F88039E9D7D}" type="datetimeFigureOut">
              <a:rPr lang="en-US" smtClean="0"/>
              <a:pPr/>
              <a:t>12/5/2017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C8ECA9C1-82E7-44A8-9DC5-DD8268B0E82F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2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COS Standard 4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Describe causes, events and the impact of military involvement of the US in WWI, including mobilization and economic and political changes.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Combat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Many Europeans had lost their lives, but Americans thought their soldiers could bring a quick end to the war.</a:t>
            </a:r>
          </a:p>
          <a:p>
            <a:r>
              <a:rPr lang="en-US" dirty="0" smtClean="0"/>
              <a:t>World War </a:t>
            </a:r>
            <a:r>
              <a:rPr lang="en-US" dirty="0" smtClean="0"/>
              <a:t>I</a:t>
            </a:r>
            <a:r>
              <a:rPr lang="en-US" dirty="0"/>
              <a:t> </a:t>
            </a:r>
            <a:r>
              <a:rPr lang="en-US" dirty="0" smtClean="0"/>
              <a:t>saw a major use in trench warfare, especially on the western front</a:t>
            </a:r>
            <a:endParaRPr lang="en-US" dirty="0" smtClean="0"/>
          </a:p>
          <a:p>
            <a:pPr>
              <a:buNone/>
            </a:pPr>
            <a:endParaRPr lang="en-US" dirty="0" smtClean="0"/>
          </a:p>
        </p:txBody>
      </p:sp>
      <p:pic>
        <p:nvPicPr>
          <p:cNvPr id="10" name="Picture 9" descr="WWI_1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572000" y="2362200"/>
            <a:ext cx="4393116" cy="29527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Trench Warfare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Type of fighting where both sides build deep trenches as a defense against the enemy</a:t>
            </a:r>
          </a:p>
          <a:p>
            <a:r>
              <a:rPr lang="en-US" dirty="0" smtClean="0"/>
              <a:t>WWI- the western front in France saw the use of trench warfare</a:t>
            </a:r>
          </a:p>
          <a:p>
            <a:r>
              <a:rPr lang="en-US" dirty="0" smtClean="0"/>
              <a:t>Neither side saw much gain from Oct. 1914- Mar. 1918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511040" y="1371600"/>
            <a:ext cx="4491127" cy="4000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55600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457200"/>
            <a:ext cx="8229600" cy="1143000"/>
          </a:xfrm>
        </p:spPr>
        <p:txBody>
          <a:bodyPr/>
          <a:lstStyle/>
          <a:p>
            <a:r>
              <a:rPr lang="en-US" dirty="0" smtClean="0"/>
              <a:t>Combat continued</a:t>
            </a:r>
            <a:endParaRPr lang="en-US" dirty="0"/>
          </a:p>
        </p:txBody>
      </p:sp>
      <p:pic>
        <p:nvPicPr>
          <p:cNvPr id="4" name="Content Placeholder 3" descr="Cheshire_Regiment_trench_Somme_1916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676400" y="1752600"/>
            <a:ext cx="5987652" cy="45720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Trench Warfare </a:t>
            </a:r>
            <a:r>
              <a:rPr lang="en-US" dirty="0" err="1" smtClean="0"/>
              <a:t>cont</a:t>
            </a:r>
            <a:r>
              <a:rPr lang="en-US" dirty="0" smtClean="0"/>
              <a:t>….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Trenches were dug by solders</a:t>
            </a:r>
          </a:p>
          <a:p>
            <a:r>
              <a:rPr lang="en-US" dirty="0" smtClean="0"/>
              <a:t>Methods- (3)</a:t>
            </a:r>
          </a:p>
          <a:p>
            <a:pPr lvl="1"/>
            <a:r>
              <a:rPr lang="en-US" dirty="0" smtClean="0"/>
              <a:t>Entrenching-digging straight into the ground (New ground)</a:t>
            </a:r>
          </a:p>
          <a:p>
            <a:pPr lvl="1"/>
            <a:r>
              <a:rPr lang="en-US" dirty="0" smtClean="0"/>
              <a:t>Sapping-extending trenches on one end only</a:t>
            </a:r>
          </a:p>
          <a:p>
            <a:pPr lvl="1"/>
            <a:r>
              <a:rPr lang="en-US" dirty="0" smtClean="0"/>
              <a:t>Tunneling-once finished just remove the top.(Safest but most difficult)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Dug typically around 12 feet deep into the ground.</a:t>
            </a:r>
          </a:p>
          <a:p>
            <a:r>
              <a:rPr lang="en-US" dirty="0" smtClean="0"/>
              <a:t>Reinforced with woods beams and sandbags.</a:t>
            </a:r>
          </a:p>
          <a:p>
            <a:r>
              <a:rPr lang="en-US" dirty="0" smtClean="0"/>
              <a:t>Bottom of trenches were covered with boards called duckboards.</a:t>
            </a:r>
          </a:p>
          <a:p>
            <a:pPr lvl="1"/>
            <a:r>
              <a:rPr lang="en-US" dirty="0"/>
              <a:t>Helped keep feet above the </a:t>
            </a:r>
            <a:r>
              <a:rPr lang="en-US" dirty="0" smtClean="0"/>
              <a:t>water.</a:t>
            </a:r>
          </a:p>
          <a:p>
            <a:pPr marL="0" indent="0">
              <a:buNone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5211573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No Man’s Land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5241" y="2101948"/>
            <a:ext cx="4632960" cy="3321745"/>
          </a:xfrm>
          <a:prstGeom prst="rect">
            <a:avLst/>
          </a:prstGeom>
        </p:spPr>
      </p:pic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smtClean="0"/>
              <a:t>This was the area of land located between two enemy trench lines.</a:t>
            </a:r>
          </a:p>
          <a:p>
            <a:r>
              <a:rPr lang="en-US" dirty="0" smtClean="0"/>
              <a:t>Full of barbed wire and land mines.</a:t>
            </a:r>
          </a:p>
          <a:p>
            <a:r>
              <a:rPr lang="en-US" dirty="0" smtClean="0"/>
              <a:t>Enemy trenches were generally around 50-250 yards apart.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636199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Combat continued</a:t>
            </a:r>
            <a:endParaRPr lang="en-US" dirty="0"/>
          </a:p>
        </p:txBody>
      </p:sp>
      <p:pic>
        <p:nvPicPr>
          <p:cNvPr id="4" name="Content Placeholder 3" descr="wwinomansland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467868" y="1935163"/>
            <a:ext cx="6208264" cy="438943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1143000"/>
          </a:xfrm>
        </p:spPr>
        <p:txBody>
          <a:bodyPr/>
          <a:lstStyle/>
          <a:p>
            <a:r>
              <a:rPr lang="en-US" dirty="0" smtClean="0"/>
              <a:t>Combat continued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4267200" cy="2667000"/>
          </a:xfrm>
        </p:spPr>
        <p:txBody>
          <a:bodyPr/>
          <a:lstStyle/>
          <a:p>
            <a:r>
              <a:rPr lang="en-US" dirty="0" smtClean="0"/>
              <a:t>New Technology</a:t>
            </a:r>
          </a:p>
          <a:p>
            <a:pPr lvl="1"/>
            <a:r>
              <a:rPr lang="en-US" dirty="0" smtClean="0"/>
              <a:t>Machine guns</a:t>
            </a:r>
          </a:p>
          <a:p>
            <a:pPr lvl="1"/>
            <a:r>
              <a:rPr lang="en-US" dirty="0" smtClean="0"/>
              <a:t>Poison gas</a:t>
            </a:r>
          </a:p>
          <a:p>
            <a:pPr lvl="1"/>
            <a:r>
              <a:rPr lang="en-US" dirty="0" smtClean="0"/>
              <a:t>Tanks</a:t>
            </a:r>
          </a:p>
          <a:p>
            <a:pPr lvl="1"/>
            <a:r>
              <a:rPr lang="en-US" dirty="0" smtClean="0"/>
              <a:t>Airplanes drop small bombs</a:t>
            </a:r>
            <a:endParaRPr lang="en-US" dirty="0"/>
          </a:p>
        </p:txBody>
      </p:sp>
      <p:pic>
        <p:nvPicPr>
          <p:cNvPr id="4" name="Picture 3" descr="machine gun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715000" y="4267200"/>
            <a:ext cx="3163179" cy="2390775"/>
          </a:xfrm>
          <a:prstGeom prst="rect">
            <a:avLst/>
          </a:prstGeom>
        </p:spPr>
      </p:pic>
      <p:pic>
        <p:nvPicPr>
          <p:cNvPr id="5" name="Picture 4" descr="yank8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257800" y="1143000"/>
            <a:ext cx="3733800" cy="2904067"/>
          </a:xfrm>
          <a:prstGeom prst="rect">
            <a:avLst/>
          </a:prstGeom>
        </p:spPr>
      </p:pic>
      <p:pic>
        <p:nvPicPr>
          <p:cNvPr id="6" name="Picture 5" descr="german-u-bat-wwi.jpg"/>
          <p:cNvPicPr>
            <a:picLocks noChangeAspect="1"/>
          </p:cNvPicPr>
          <p:nvPr/>
        </p:nvPicPr>
        <p:blipFill>
          <a:blip r:embed="rId4" cstate="print"/>
          <a:srcRect l="1383" t="9877" r="4593"/>
          <a:stretch>
            <a:fillRect/>
          </a:stretch>
        </p:blipFill>
        <p:spPr>
          <a:xfrm>
            <a:off x="152400" y="4419600"/>
            <a:ext cx="5181600" cy="20859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New Weapons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Artillery- Improved during WWI including anti-aircraft guns to shoot down enemy planes.</a:t>
            </a:r>
          </a:p>
          <a:p>
            <a:pPr lvl="1"/>
            <a:r>
              <a:rPr lang="en-US" dirty="0" smtClean="0"/>
              <a:t>Caused majority of casualties</a:t>
            </a:r>
          </a:p>
          <a:p>
            <a:pPr lvl="1"/>
            <a:r>
              <a:rPr lang="en-US" dirty="0" smtClean="0"/>
              <a:t>Shells launched up to 80 miles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smtClean="0"/>
              <a:t>Machine Guns- made much lighter during WWI making them more mobile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339398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Artillery 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762001" y="2133600"/>
            <a:ext cx="2743200" cy="2157695"/>
          </a:xfrm>
          <a:prstGeom prst="rect">
            <a:avLst/>
          </a:prstGeom>
        </p:spPr>
      </p:pic>
      <p:pic>
        <p:nvPicPr>
          <p:cNvPr id="7" name="Content Placeholder 6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4343400" y="1981200"/>
            <a:ext cx="3429000" cy="245852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7680" y="4321775"/>
            <a:ext cx="3313748" cy="2233442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24400" y="4604320"/>
            <a:ext cx="2524125" cy="1809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579782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Machine Guns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2" name="Content Placeholder 11"/>
          <p:cNvPicPr>
            <a:picLocks noGrp="1" noChangeAspect="1"/>
          </p:cNvPicPr>
          <p:nvPr>
            <p:ph sz="quarter" idx="4"/>
          </p:nvPr>
        </p:nvPicPr>
        <p:blipFill>
          <a:blip r:embed="rId2"/>
          <a:stretch>
            <a:fillRect/>
          </a:stretch>
        </p:blipFill>
        <p:spPr>
          <a:xfrm>
            <a:off x="4779207" y="765048"/>
            <a:ext cx="3922833" cy="5471319"/>
          </a:xfrm>
          <a:prstGeom prst="rect">
            <a:avLst/>
          </a:prstGeom>
        </p:spPr>
      </p:pic>
      <p:pic>
        <p:nvPicPr>
          <p:cNvPr id="11" name="Content Placeholder 10"/>
          <p:cNvPicPr>
            <a:picLocks noGrp="1" noChangeAspect="1"/>
          </p:cNvPicPr>
          <p:nvPr>
            <p:ph sz="quarter" idx="2"/>
          </p:nvPr>
        </p:nvPicPr>
        <p:blipFill>
          <a:blip r:embed="rId3"/>
          <a:stretch>
            <a:fillRect/>
          </a:stretch>
        </p:blipFill>
        <p:spPr>
          <a:xfrm>
            <a:off x="457200" y="2514600"/>
            <a:ext cx="3347244" cy="42555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273552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New Weapons </a:t>
            </a:r>
            <a:r>
              <a:rPr lang="en-US" dirty="0" err="1" smtClean="0"/>
              <a:t>cont</a:t>
            </a:r>
            <a:r>
              <a:rPr lang="en-US" dirty="0" smtClean="0"/>
              <a:t>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Flame Throwers- used mostly by Germans on the western front .  Used to force enemies out of their trenches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smtClean="0"/>
              <a:t>Chemical Weapons- WWI first war to use chemical weapons.</a:t>
            </a:r>
          </a:p>
          <a:p>
            <a:pPr lvl="1"/>
            <a:r>
              <a:rPr lang="en-US" dirty="0" smtClean="0"/>
              <a:t>Chlorine Gas, Mustard Gas</a:t>
            </a:r>
          </a:p>
          <a:p>
            <a:r>
              <a:rPr lang="en-US" dirty="0" smtClean="0"/>
              <a:t>Gas masked used/issued by end of the war which made the weapons less effective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672609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Flamethrowers 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5334000" y="4267201"/>
            <a:ext cx="2329869" cy="2382344"/>
          </a:xfrm>
          <a:prstGeom prst="rect">
            <a:avLst/>
          </a:prstGeom>
        </p:spPr>
      </p:pic>
      <p:pic>
        <p:nvPicPr>
          <p:cNvPr id="6" name="Content Placeholder 5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4495799" y="1877568"/>
            <a:ext cx="4244395" cy="2407056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1999" y="2133600"/>
            <a:ext cx="3679503" cy="3762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879783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quarter" idx="2"/>
          </p:nvPr>
        </p:nvPicPr>
        <p:blipFill>
          <a:blip r:embed="rId3"/>
          <a:stretch>
            <a:fillRect/>
          </a:stretch>
        </p:blipFill>
        <p:spPr>
          <a:xfrm>
            <a:off x="293524" y="203255"/>
            <a:ext cx="8698076" cy="6157065"/>
          </a:xfrm>
          <a:prstGeom prst="rect">
            <a:avLst/>
          </a:prstGeom>
        </p:spPr>
      </p:pic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804525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Chemical Warfare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quarter" idx="2"/>
          </p:nvPr>
        </p:nvPicPr>
        <p:blipFill>
          <a:blip r:embed="rId2"/>
          <a:stretch>
            <a:fillRect/>
          </a:stretch>
        </p:blipFill>
        <p:spPr>
          <a:xfrm>
            <a:off x="457200" y="2740025"/>
            <a:ext cx="4411606" cy="3394869"/>
          </a:xfrm>
          <a:prstGeom prst="rect">
            <a:avLst/>
          </a:prstGeom>
        </p:spPr>
      </p:pic>
      <p:pic>
        <p:nvPicPr>
          <p:cNvPr id="8" name="Content Placeholder 7"/>
          <p:cNvPicPr>
            <a:picLocks noGrp="1" noChangeAspect="1"/>
          </p:cNvPicPr>
          <p:nvPr>
            <p:ph sz="quarter" idx="4"/>
          </p:nvPr>
        </p:nvPicPr>
        <p:blipFill>
          <a:blip r:embed="rId3"/>
          <a:stretch>
            <a:fillRect/>
          </a:stretch>
        </p:blipFill>
        <p:spPr>
          <a:xfrm>
            <a:off x="5046923" y="1117497"/>
            <a:ext cx="3547458" cy="2352119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72200" y="3604140"/>
            <a:ext cx="2133600" cy="29490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359097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New Weapons </a:t>
            </a:r>
            <a:r>
              <a:rPr lang="en-US" dirty="0" err="1" smtClean="0"/>
              <a:t>cont</a:t>
            </a:r>
            <a:r>
              <a:rPr lang="en-US" dirty="0" smtClean="0"/>
              <a:t>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Airplanes-WWI first war to use planes.</a:t>
            </a:r>
          </a:p>
          <a:p>
            <a:pPr lvl="1"/>
            <a:r>
              <a:rPr lang="en-US" dirty="0" smtClean="0"/>
              <a:t>Initially used for reconnaissance. </a:t>
            </a:r>
          </a:p>
          <a:p>
            <a:pPr lvl="1"/>
            <a:r>
              <a:rPr lang="en-US" dirty="0" smtClean="0"/>
              <a:t>Used to drop bombs by the end of the war and had mounted machine guns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smtClean="0"/>
              <a:t>Tanks-first introduced in WWI</a:t>
            </a:r>
          </a:p>
          <a:p>
            <a:pPr lvl="1"/>
            <a:r>
              <a:rPr lang="en-US" dirty="0" smtClean="0"/>
              <a:t>Used to cross “No Man’s Land”</a:t>
            </a:r>
          </a:p>
          <a:p>
            <a:pPr lvl="1"/>
            <a:r>
              <a:rPr lang="en-US" dirty="0" smtClean="0"/>
              <a:t>Had mounted machine guns and cannon</a:t>
            </a:r>
          </a:p>
          <a:p>
            <a:r>
              <a:rPr lang="en-US" dirty="0" smtClean="0"/>
              <a:t>Very slow, but became more effective throughout the war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809191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0"/>
            <a:ext cx="9144000" cy="60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568140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WWI Tanks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51893" y="2057400"/>
            <a:ext cx="4420107" cy="3327880"/>
          </a:xfrm>
          <a:prstGeom prst="rect">
            <a:avLst/>
          </a:prstGeom>
        </p:spPr>
      </p:pic>
      <p:pic>
        <p:nvPicPr>
          <p:cNvPr id="6" name="Content Placeholder 5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4800600" y="3200400"/>
            <a:ext cx="4147046" cy="2215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274764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6197" y="704088"/>
            <a:ext cx="8667805" cy="5153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08957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Combat continued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3505200" cy="4434840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Doughboys:  nickname for inexperienced American soldiers</a:t>
            </a:r>
          </a:p>
          <a:p>
            <a:r>
              <a:rPr lang="en-US" dirty="0" smtClean="0"/>
              <a:t>Convoy:  merchant ships and troops were gathered into groups and brought across the Atlantic by warships</a:t>
            </a:r>
          </a:p>
          <a:p>
            <a:pPr lvl="1"/>
            <a:r>
              <a:rPr lang="en-US" dirty="0" smtClean="0"/>
              <a:t>Reduces loss of ships and goods</a:t>
            </a:r>
          </a:p>
          <a:p>
            <a:pPr lvl="1"/>
            <a:r>
              <a:rPr lang="en-US" dirty="0" smtClean="0"/>
              <a:t>Ensures that troops and supplies get their safely</a:t>
            </a:r>
            <a:endParaRPr lang="en-US" dirty="0"/>
          </a:p>
        </p:txBody>
      </p:sp>
      <p:pic>
        <p:nvPicPr>
          <p:cNvPr id="5" name="Picture 4" descr="convoy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191000" y="2438400"/>
            <a:ext cx="4775033" cy="3225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Coming to an end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Russia cannot handle the major problems with their government and have to pull Russia out of the war.</a:t>
            </a:r>
          </a:p>
          <a:p>
            <a:pPr lvl="1"/>
            <a:r>
              <a:rPr lang="en-US" dirty="0" smtClean="0"/>
              <a:t>Communist</a:t>
            </a:r>
          </a:p>
          <a:p>
            <a:pPr lvl="1"/>
            <a:r>
              <a:rPr lang="en-US" dirty="0" smtClean="0"/>
              <a:t>Treaty of Brest-Litovsk:  Russia leaves war and Germany removes army from Russia, exchange territory.  Closes Eastern front.</a:t>
            </a:r>
          </a:p>
          <a:p>
            <a:r>
              <a:rPr lang="en-US" dirty="0" smtClean="0"/>
              <a:t>Germany focuses on Western front.</a:t>
            </a:r>
          </a:p>
          <a:p>
            <a:r>
              <a:rPr lang="en-US" dirty="0" smtClean="0"/>
              <a:t>American and French troops hold ground.</a:t>
            </a:r>
          </a:p>
          <a:p>
            <a:r>
              <a:rPr lang="en-US" dirty="0" smtClean="0"/>
              <a:t>General Pershing puts together an attack against Germany and German positions falls one after another. </a:t>
            </a:r>
          </a:p>
          <a:p>
            <a:r>
              <a:rPr lang="en-US" dirty="0" smtClean="0"/>
              <a:t>An armistice was signed 11-11-1918 that ended the war.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3088</TotalTime>
  <Words>510</Words>
  <Application>Microsoft Office PowerPoint</Application>
  <PresentationFormat>On-screen Show (4:3)</PresentationFormat>
  <Paragraphs>68</Paragraphs>
  <Slides>21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5" baseType="lpstr">
      <vt:lpstr>Calibri</vt:lpstr>
      <vt:lpstr>Constantia</vt:lpstr>
      <vt:lpstr>Wingdings 2</vt:lpstr>
      <vt:lpstr>Flow</vt:lpstr>
      <vt:lpstr>COS Standard 4</vt:lpstr>
      <vt:lpstr>Combat</vt:lpstr>
      <vt:lpstr>Trench Warfare </vt:lpstr>
      <vt:lpstr>Combat continued</vt:lpstr>
      <vt:lpstr>Trench Warfare cont….</vt:lpstr>
      <vt:lpstr>No Man’s Land</vt:lpstr>
      <vt:lpstr>Combat continued</vt:lpstr>
      <vt:lpstr>Combat continued</vt:lpstr>
      <vt:lpstr>New Weapons</vt:lpstr>
      <vt:lpstr>Artillery </vt:lpstr>
      <vt:lpstr>Machine Guns</vt:lpstr>
      <vt:lpstr>New Weapons cont…</vt:lpstr>
      <vt:lpstr>Flamethrowers </vt:lpstr>
      <vt:lpstr>PowerPoint Presentation</vt:lpstr>
      <vt:lpstr>Chemical Warfare</vt:lpstr>
      <vt:lpstr>New Weapons cont…</vt:lpstr>
      <vt:lpstr>PowerPoint Presentation</vt:lpstr>
      <vt:lpstr>WWI Tanks</vt:lpstr>
      <vt:lpstr>PowerPoint Presentation</vt:lpstr>
      <vt:lpstr>Combat continued</vt:lpstr>
      <vt:lpstr>Coming to an end</vt:lpstr>
    </vt:vector>
  </TitlesOfParts>
  <Company>Grizli777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COS Standard 4</dc:title>
  <dc:creator>stephanie</dc:creator>
  <cp:lastModifiedBy>Register,Taylor</cp:lastModifiedBy>
  <cp:revision>17</cp:revision>
  <dcterms:created xsi:type="dcterms:W3CDTF">2010-10-18T10:28:50Z</dcterms:created>
  <dcterms:modified xsi:type="dcterms:W3CDTF">2017-12-05T14:02:38Z</dcterms:modified>
</cp:coreProperties>
</file>