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8" r:id="rId4"/>
    <p:sldId id="259" r:id="rId5"/>
    <p:sldId id="261" r:id="rId6"/>
    <p:sldId id="260"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7" autoAdjust="0"/>
  </p:normalViewPr>
  <p:slideViewPr>
    <p:cSldViewPr>
      <p:cViewPr varScale="1">
        <p:scale>
          <a:sx n="42" d="100"/>
          <a:sy n="42" d="100"/>
        </p:scale>
        <p:origin x="58" y="230"/>
      </p:cViewPr>
      <p:guideLst>
        <p:guide orient="horz" pos="2160"/>
        <p:guide pos="2880"/>
      </p:guideLst>
    </p:cSldViewPr>
  </p:slideViewPr>
  <p:outlineViewPr>
    <p:cViewPr>
      <p:scale>
        <a:sx n="33" d="100"/>
        <a:sy n="33" d="100"/>
      </p:scale>
      <p:origin x="0" y="43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0DFEDD-8E29-40DF-86F1-572E5DAD80E2}"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2275439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0DFEDD-8E29-40DF-86F1-572E5DAD80E2}"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58766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0DFEDD-8E29-40DF-86F1-572E5DAD80E2}"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4289540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0DFEDD-8E29-40DF-86F1-572E5DAD80E2}" type="datetimeFigureOut">
              <a:rPr lang="en-US" smtClean="0"/>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1461336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0DFEDD-8E29-40DF-86F1-572E5DAD80E2}" type="datetimeFigureOut">
              <a:rPr lang="en-US" smtClean="0"/>
              <a:t>10/17/2017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2322825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0DFEDD-8E29-40DF-86F1-572E5DAD80E2}" type="datetimeFigureOut">
              <a:rPr lang="en-US" smtClean="0"/>
              <a:t>10/17/2017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3504509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0DFEDD-8E29-40DF-86F1-572E5DAD80E2}" type="datetimeFigureOut">
              <a:rPr lang="en-US" smtClean="0"/>
              <a:t>10/17/2017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299654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0DFEDD-8E29-40DF-86F1-572E5DAD80E2}" type="datetimeFigureOut">
              <a:rPr lang="en-US" smtClean="0"/>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1398678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100DFEDD-8E29-40DF-86F1-572E5DAD80E2}" type="datetimeFigureOut">
              <a:rPr lang="en-US" smtClean="0"/>
              <a:t>10/17/2017</a:t>
            </a:fld>
            <a:endParaRPr lang="en-US"/>
          </a:p>
        </p:txBody>
      </p:sp>
      <p:sp>
        <p:nvSpPr>
          <p:cNvPr id="6" name="Footer Placeholder 5"/>
          <p:cNvSpPr>
            <a:spLocks noGrp="1"/>
          </p:cNvSpPr>
          <p:nvPr>
            <p:ph type="ftr" sz="quarter" idx="11"/>
          </p:nvPr>
        </p:nvSpPr>
        <p:spPr>
          <a:xfrm>
            <a:off x="442797" y="6041361"/>
            <a:ext cx="2471560" cy="365125"/>
          </a:xfrm>
        </p:spPr>
        <p:txBody>
          <a:bodyPr/>
          <a:lstStyle/>
          <a:p>
            <a:endParaRPr lang="en-US" dirty="0"/>
          </a:p>
        </p:txBody>
      </p:sp>
      <p:sp>
        <p:nvSpPr>
          <p:cNvPr id="7" name="Slide Number Placeholder 6"/>
          <p:cNvSpPr>
            <a:spLocks noGrp="1"/>
          </p:cNvSpPr>
          <p:nvPr>
            <p:ph type="sldNum" sz="quarter" idx="12"/>
          </p:nvPr>
        </p:nvSpPr>
        <p:spPr>
          <a:xfrm>
            <a:off x="3647017" y="5915887"/>
            <a:ext cx="796616" cy="490599"/>
          </a:xfrm>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2148522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0DFEDD-8E29-40DF-86F1-572E5DAD80E2}" type="datetimeFigureOut">
              <a:rPr lang="en-US" smtClean="0"/>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3115341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100DFEDD-8E29-40DF-86F1-572E5DAD80E2}"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1576709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100DFEDD-8E29-40DF-86F1-572E5DAD80E2}" type="datetimeFigureOut">
              <a:rPr lang="en-US" smtClean="0"/>
              <a:t>10/17/2017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3820090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0DFEDD-8E29-40DF-86F1-572E5DAD80E2}"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1013781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0DFEDD-8E29-40DF-86F1-572E5DAD80E2}"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71ADB-1573-4174-B478-11DBF32C00D4}" type="slidenum">
              <a:rPr lang="en-US" smtClean="0"/>
              <a:t>‹#›</a:t>
            </a:fld>
            <a:endParaRPr lang="en-US"/>
          </a:p>
        </p:txBody>
      </p:sp>
    </p:spTree>
    <p:extLst>
      <p:ext uri="{BB962C8B-B14F-4D97-AF65-F5344CB8AC3E}">
        <p14:creationId xmlns:p14="http://schemas.microsoft.com/office/powerpoint/2010/main" val="2428389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100DFEDD-8E29-40DF-86F1-572E5DAD80E2}" type="datetimeFigureOut">
              <a:rPr lang="en-US" smtClean="0"/>
              <a:t>10/17/2017</a:t>
            </a:fld>
            <a:endParaRPr 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E7571ADB-1573-4174-B478-11DBF32C00D4}" type="slidenum">
              <a:rPr lang="en-US" smtClean="0"/>
              <a:t>‹#›</a:t>
            </a:fld>
            <a:endParaRPr lang="en-US"/>
          </a:p>
        </p:txBody>
      </p:sp>
    </p:spTree>
    <p:extLst>
      <p:ext uri="{BB962C8B-B14F-4D97-AF65-F5344CB8AC3E}">
        <p14:creationId xmlns:p14="http://schemas.microsoft.com/office/powerpoint/2010/main" val="2077809924"/>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COS Standard 3</a:t>
            </a:r>
            <a:endParaRPr lang="en-US" dirty="0"/>
          </a:p>
        </p:txBody>
      </p:sp>
      <p:sp>
        <p:nvSpPr>
          <p:cNvPr id="3" name="Subtitle 2"/>
          <p:cNvSpPr>
            <a:spLocks noGrp="1"/>
          </p:cNvSpPr>
          <p:nvPr>
            <p:ph type="subTitle" idx="1"/>
          </p:nvPr>
        </p:nvSpPr>
        <p:spPr/>
        <p:txBody>
          <a:bodyPr>
            <a:normAutofit fontScale="85000" lnSpcReduction="10000"/>
          </a:bodyPr>
          <a:lstStyle/>
          <a:p>
            <a:r>
              <a:rPr lang="en-US" dirty="0" smtClean="0"/>
              <a:t>Explain the US changing role in the early 20</a:t>
            </a:r>
            <a:r>
              <a:rPr lang="en-US" baseline="30000" dirty="0" smtClean="0"/>
              <a:t>th</a:t>
            </a:r>
            <a:r>
              <a:rPr lang="en-US" dirty="0" smtClean="0"/>
              <a:t> century as a world power.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228600"/>
            <a:ext cx="7772400" cy="5410200"/>
          </a:xfrm>
        </p:spPr>
        <p:txBody>
          <a:bodyPr>
            <a:noAutofit/>
          </a:bodyPr>
          <a:lstStyle/>
          <a:p>
            <a:r>
              <a:rPr lang="en-US" sz="3200" dirty="0" smtClean="0"/>
              <a:t>Evaluating the role of the Open Door Policy and the Roosevelt Corollary on America’s expanding economic and geographic interests as well as Comparing the executive leadership represented by Taft’s Dollar Diplomacy, Roosevelt’s Big Stick Diplomacy and Wilson’s Moral Diplomacy</a:t>
            </a:r>
            <a:endParaRPr lang="en-US" sz="3200" dirty="0"/>
          </a:p>
        </p:txBody>
      </p:sp>
      <p:sp>
        <p:nvSpPr>
          <p:cNvPr id="8" name="Subtitle 7"/>
          <p:cNvSpPr>
            <a:spLocks noGrp="1"/>
          </p:cNvSpPr>
          <p:nvPr>
            <p:ph type="subTitle" idx="1"/>
          </p:nvPr>
        </p:nvSpPr>
        <p:spPr>
          <a:xfrm>
            <a:off x="1295400" y="5791200"/>
            <a:ext cx="6400800" cy="762000"/>
          </a:xfrm>
        </p:spPr>
        <p:txBody>
          <a:bodyPr/>
          <a:lstStyle/>
          <a:p>
            <a:r>
              <a:rPr lang="en-US" dirty="0" smtClean="0"/>
              <a:t>Chapter 17 Section 3</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Door Policy</a:t>
            </a:r>
            <a:endParaRPr lang="en-US" dirty="0"/>
          </a:p>
        </p:txBody>
      </p:sp>
      <p:sp>
        <p:nvSpPr>
          <p:cNvPr id="3" name="Content Placeholder 2"/>
          <p:cNvSpPr>
            <a:spLocks noGrp="1"/>
          </p:cNvSpPr>
          <p:nvPr>
            <p:ph idx="1"/>
          </p:nvPr>
        </p:nvSpPr>
        <p:spPr/>
        <p:txBody>
          <a:bodyPr/>
          <a:lstStyle/>
          <a:p>
            <a:r>
              <a:rPr lang="en-US" sz="2000" b="1" dirty="0" smtClean="0"/>
              <a:t>China</a:t>
            </a:r>
          </a:p>
          <a:p>
            <a:r>
              <a:rPr lang="en-US" sz="2000" b="1" dirty="0" smtClean="0"/>
              <a:t>President </a:t>
            </a:r>
            <a:r>
              <a:rPr lang="en-US" sz="2000" b="1" dirty="0" smtClean="0"/>
              <a:t>McKinley and Secretary of State John Hay</a:t>
            </a:r>
          </a:p>
          <a:p>
            <a:r>
              <a:rPr lang="en-US" sz="2000" b="1" dirty="0" smtClean="0"/>
              <a:t>Idea that all countries should be allowed to trade with China</a:t>
            </a:r>
          </a:p>
          <a:p>
            <a:r>
              <a:rPr lang="en-US" sz="2000" b="1" dirty="0" smtClean="0"/>
              <a:t>Agreement among all European powers to </a:t>
            </a:r>
            <a:r>
              <a:rPr lang="en-US" sz="2000" b="1" dirty="0" smtClean="0"/>
              <a:t>allow </a:t>
            </a:r>
            <a:r>
              <a:rPr lang="en-US" sz="2000" b="1" dirty="0" smtClean="0"/>
              <a:t>China to trade with all nations freely.  Also, the Chinese would be able to collect tariffs on a equal basis</a:t>
            </a:r>
          </a:p>
          <a:p>
            <a:r>
              <a:rPr lang="en-US" sz="2000" b="1" dirty="0" smtClean="0"/>
              <a:t>Goal: To keep any one power from total control of China</a:t>
            </a:r>
          </a:p>
          <a:p>
            <a:endParaRPr lang="en-US" sz="2000" b="1" dirty="0" smtClean="0"/>
          </a:p>
          <a:p>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Roosevelt Corollary</a:t>
            </a:r>
            <a:endParaRPr lang="en-US" dirty="0"/>
          </a:p>
        </p:txBody>
      </p:sp>
      <p:sp>
        <p:nvSpPr>
          <p:cNvPr id="3" name="Content Placeholder 2"/>
          <p:cNvSpPr>
            <a:spLocks noGrp="1"/>
          </p:cNvSpPr>
          <p:nvPr>
            <p:ph idx="1"/>
          </p:nvPr>
        </p:nvSpPr>
        <p:spPr>
          <a:xfrm>
            <a:off x="809997" y="2222286"/>
            <a:ext cx="7800603" cy="4102313"/>
          </a:xfrm>
        </p:spPr>
        <p:txBody>
          <a:bodyPr>
            <a:normAutofit/>
          </a:bodyPr>
          <a:lstStyle/>
          <a:p>
            <a:r>
              <a:rPr lang="en-US" sz="2400" b="1" dirty="0" smtClean="0"/>
              <a:t>Extension of the Monroe Doctrine-</a:t>
            </a:r>
            <a:r>
              <a:rPr lang="en-US" sz="2400" dirty="0" smtClean="0"/>
              <a:t>which</a:t>
            </a:r>
            <a:r>
              <a:rPr lang="en-US" sz="2400" dirty="0"/>
              <a:t> was a United States policy of opposing European colonialism in The Americas beginning in 1823.</a:t>
            </a:r>
            <a:endParaRPr lang="en-US" sz="2400" b="1" dirty="0" smtClean="0"/>
          </a:p>
          <a:p>
            <a:r>
              <a:rPr lang="en-US" sz="2400" b="1" u="sng" dirty="0" smtClean="0"/>
              <a:t>Roosevelt Corollary-</a:t>
            </a:r>
            <a:r>
              <a:rPr lang="en-US" sz="2400" b="1" dirty="0" smtClean="0"/>
              <a:t>warned</a:t>
            </a:r>
            <a:r>
              <a:rPr lang="en-US" sz="2400" b="1" u="sng" dirty="0" smtClean="0"/>
              <a:t> </a:t>
            </a:r>
            <a:r>
              <a:rPr lang="en-US" sz="2400" b="1" dirty="0" smtClean="0"/>
              <a:t>that disorder in Latin America might, “force the U.S. to the exercise of an international police power”</a:t>
            </a:r>
          </a:p>
          <a:p>
            <a:pPr lvl="1"/>
            <a:r>
              <a:rPr lang="en-US" sz="2000" b="1" dirty="0" smtClean="0"/>
              <a:t>Warns European powers to stay out of Western Hemisphere affairs</a:t>
            </a:r>
          </a:p>
          <a:p>
            <a:pPr lvl="1"/>
            <a:r>
              <a:rPr lang="en-US" sz="2000" b="1" dirty="0" smtClean="0"/>
              <a:t>U.S. would now use force to protect its economic interest in Latin America</a:t>
            </a:r>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Roosevelt- Big Stick </a:t>
            </a:r>
            <a:endParaRPr lang="en-US" dirty="0"/>
          </a:p>
        </p:txBody>
      </p:sp>
      <p:sp>
        <p:nvSpPr>
          <p:cNvPr id="3" name="Content Placeholder 2"/>
          <p:cNvSpPr>
            <a:spLocks noGrp="1"/>
          </p:cNvSpPr>
          <p:nvPr>
            <p:ph idx="1"/>
          </p:nvPr>
        </p:nvSpPr>
        <p:spPr/>
        <p:txBody>
          <a:bodyPr>
            <a:normAutofit/>
          </a:bodyPr>
          <a:lstStyle/>
          <a:p>
            <a:r>
              <a:rPr lang="en-US" sz="2800" b="1" dirty="0" smtClean="0"/>
              <a:t>Big Stick Theory:  “Speak softly and carry a big stick; you will go far.”- West African proverb </a:t>
            </a:r>
          </a:p>
          <a:p>
            <a:r>
              <a:rPr lang="en-US" sz="2800" b="1" dirty="0" smtClean="0"/>
              <a:t>Basically, yelling will do no good, use your will and way to get things done.  Determination.</a:t>
            </a:r>
          </a:p>
          <a:p>
            <a:r>
              <a:rPr lang="en-US" sz="2800" b="1" dirty="0" smtClean="0"/>
              <a:t>Could use military force</a:t>
            </a:r>
            <a:endParaRPr lang="en-US"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Taft’s Dollar Diplomacy </a:t>
            </a:r>
            <a:endParaRPr lang="en-US" dirty="0"/>
          </a:p>
        </p:txBody>
      </p:sp>
      <p:sp>
        <p:nvSpPr>
          <p:cNvPr id="3" name="Content Placeholder 2"/>
          <p:cNvSpPr>
            <a:spLocks noGrp="1"/>
          </p:cNvSpPr>
          <p:nvPr>
            <p:ph idx="1"/>
          </p:nvPr>
        </p:nvSpPr>
        <p:spPr/>
        <p:txBody>
          <a:bodyPr>
            <a:normAutofit/>
          </a:bodyPr>
          <a:lstStyle/>
          <a:p>
            <a:r>
              <a:rPr lang="en-US" sz="2000" b="1" dirty="0"/>
              <a:t>The goal of Taft's Dollar Diplomacy was:</a:t>
            </a:r>
          </a:p>
          <a:p>
            <a:r>
              <a:rPr lang="en-US" sz="2000" b="1" dirty="0"/>
              <a:t>● To further the economic power of the United States and promote trade in Latin America, the Caribbean, West Africa and East Asia</a:t>
            </a:r>
            <a:br>
              <a:rPr lang="en-US" sz="2000" b="1" dirty="0"/>
            </a:br>
            <a:r>
              <a:rPr lang="en-US" sz="2000" b="1" dirty="0"/>
              <a:t>● To prevent foreign powers from gaining, or increasing, their financial foothold in key markets</a:t>
            </a:r>
          </a:p>
          <a:p>
            <a:r>
              <a:rPr lang="en-US" sz="2000" b="1" dirty="0" smtClean="0"/>
              <a:t>guaranteed loans would be </a:t>
            </a:r>
            <a:r>
              <a:rPr lang="en-US" sz="2000" b="1" dirty="0"/>
              <a:t>made to strategically important foreign countries</a:t>
            </a:r>
            <a:r>
              <a:rPr lang="en-US" sz="2000" b="1" dirty="0" smtClean="0"/>
              <a:t>.(</a:t>
            </a:r>
            <a:r>
              <a:rPr lang="en-US" sz="2000" b="1" dirty="0"/>
              <a:t>Dominican Republic, Nicaragua, Guatemala, and </a:t>
            </a:r>
            <a:r>
              <a:rPr lang="en-US" sz="2000" b="1" dirty="0" smtClean="0"/>
              <a:t>Colombia, China, Liberia)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Wilson- Moral Diplomacy</a:t>
            </a:r>
            <a:endParaRPr lang="en-US" dirty="0"/>
          </a:p>
        </p:txBody>
      </p:sp>
      <p:sp>
        <p:nvSpPr>
          <p:cNvPr id="3" name="Content Placeholder 2"/>
          <p:cNvSpPr>
            <a:spLocks noGrp="1"/>
          </p:cNvSpPr>
          <p:nvPr>
            <p:ph idx="1"/>
          </p:nvPr>
        </p:nvSpPr>
        <p:spPr/>
        <p:txBody>
          <a:bodyPr>
            <a:normAutofit/>
          </a:bodyPr>
          <a:lstStyle/>
          <a:p>
            <a:r>
              <a:rPr lang="en-US" sz="2000" b="1" dirty="0"/>
              <a:t>Moral Diplomacy was a diplomatic approach in which support was given to countries whose moral beliefs aligned with that of the United States.</a:t>
            </a:r>
            <a:endParaRPr lang="en-US" sz="2000" b="1" dirty="0" smtClean="0"/>
          </a:p>
          <a:p>
            <a:r>
              <a:rPr lang="en-US" sz="2000" b="1" dirty="0" smtClean="0"/>
              <a:t>Promotes the growth of the nation's ideals and damages nations with different ideologies</a:t>
            </a:r>
            <a:r>
              <a:rPr lang="en-US" sz="2000" b="1" dirty="0" smtClean="0"/>
              <a:t>.  </a:t>
            </a:r>
          </a:p>
          <a:p>
            <a:r>
              <a:rPr lang="en-US" sz="2000" b="1" dirty="0" smtClean="0"/>
              <a:t> Wilson used this to promote the ideas of a democratic government to other nations.</a:t>
            </a:r>
          </a:p>
          <a:p>
            <a:pPr lvl="1"/>
            <a:r>
              <a:rPr lang="en-US" b="1" dirty="0" smtClean="0"/>
              <a:t>Hoped to increase to number of democratic nations.  </a:t>
            </a:r>
            <a:endParaRPr lang="en-US"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TC103457503[[fn=Quotable]]</Template>
  <TotalTime>1630</TotalTime>
  <Words>283</Words>
  <Application>Microsoft Office PowerPoint</Application>
  <PresentationFormat>On-screen Show (4:3)</PresentationFormat>
  <Paragraphs>28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Century Gothic</vt:lpstr>
      <vt:lpstr>Trebuchet MS</vt:lpstr>
      <vt:lpstr>Wingdings 2</vt:lpstr>
      <vt:lpstr>Quotable</vt:lpstr>
      <vt:lpstr>COS Standard 3</vt:lpstr>
      <vt:lpstr>Evaluating the role of the Open Door Policy and the Roosevelt Corollary on America’s expanding economic and geographic interests as well as Comparing the executive leadership represented by Taft’s Dollar Diplomacy, Roosevelt’s Big Stick Diplomacy and Wilson’s Moral Diplomacy</vt:lpstr>
      <vt:lpstr>Open Door Policy</vt:lpstr>
      <vt:lpstr>Roosevelt Corollary</vt:lpstr>
      <vt:lpstr>Roosevelt- Big Stick </vt:lpstr>
      <vt:lpstr>Taft’s Dollar Diplomacy </vt:lpstr>
      <vt:lpstr>Wilson- Moral Diplomacy</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Standard 3</dc:title>
  <dc:creator>stephanie</dc:creator>
  <cp:lastModifiedBy>Register,Taylor</cp:lastModifiedBy>
  <cp:revision>20</cp:revision>
  <dcterms:created xsi:type="dcterms:W3CDTF">2010-09-30T05:22:51Z</dcterms:created>
  <dcterms:modified xsi:type="dcterms:W3CDTF">2017-10-18T10:24:28Z</dcterms:modified>
</cp:coreProperties>
</file>