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65" r:id="rId6"/>
    <p:sldId id="268" r:id="rId7"/>
    <p:sldId id="259" r:id="rId8"/>
    <p:sldId id="269" r:id="rId9"/>
    <p:sldId id="260" r:id="rId10"/>
    <p:sldId id="270" r:id="rId11"/>
    <p:sldId id="261" r:id="rId12"/>
    <p:sldId id="262" r:id="rId13"/>
    <p:sldId id="263" r:id="rId14"/>
    <p:sldId id="271" r:id="rId15"/>
    <p:sldId id="26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43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25DB671-9160-4636-9ECD-BDEAF5375A81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1F606C1-BAE3-4750-BE9B-CFF0ECE708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COS Standard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Explain the US changing role in the early 20</a:t>
            </a:r>
            <a:r>
              <a:rPr lang="en-US" baseline="30000" dirty="0" smtClean="0"/>
              <a:t>th</a:t>
            </a:r>
            <a:r>
              <a:rPr lang="en-US" dirty="0" smtClean="0"/>
              <a:t> century as a world power.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743200"/>
            <a:ext cx="8229600" cy="3657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Identifying the role of the Rough Riders on the iconic status of President Theodore Roosevelt and describing consequences of the Spanish-American War, including the Treaty of Paris 1898, insurgency in the Philippines and territorial expansion in the Pacific and Caribbean 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609600"/>
            <a:ext cx="6560234" cy="990600"/>
          </a:xfrm>
        </p:spPr>
        <p:txBody>
          <a:bodyPr/>
          <a:lstStyle/>
          <a:p>
            <a:r>
              <a:rPr lang="en-US" dirty="0" smtClean="0"/>
              <a:t>Chapter 17 Section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Rough Riders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Name given to the First U.S. Volunteer Cavalry under the leadership of Theodore Roosevelt (Teddy)</a:t>
            </a:r>
          </a:p>
          <a:p>
            <a:pPr lvl="1"/>
            <a:r>
              <a:rPr lang="en-US" dirty="0" smtClean="0"/>
              <a:t>Teddy was the Assistant Secretary of the Navy before the war.   He resigned in 1898 to organize the Rough Riders.</a:t>
            </a:r>
          </a:p>
          <a:p>
            <a:pPr lvl="1"/>
            <a:r>
              <a:rPr lang="en-US" dirty="0" smtClean="0"/>
              <a:t>Made up of College Athletes, Hunters, Cowboys and Native Americans</a:t>
            </a:r>
          </a:p>
          <a:p>
            <a:r>
              <a:rPr lang="en-US" dirty="0" smtClean="0"/>
              <a:t>Battle of Las </a:t>
            </a:r>
            <a:r>
              <a:rPr lang="en-US" dirty="0" err="1" smtClean="0"/>
              <a:t>Guasimas</a:t>
            </a:r>
            <a:r>
              <a:rPr lang="en-US" dirty="0" smtClean="0"/>
              <a:t>- June 24th</a:t>
            </a:r>
            <a:endParaRPr lang="en-US" dirty="0" smtClean="0"/>
          </a:p>
          <a:p>
            <a:r>
              <a:rPr lang="en-US" dirty="0" smtClean="0"/>
              <a:t>Battle of San Juan Heights-July 1</a:t>
            </a:r>
            <a:r>
              <a:rPr lang="en-US" baseline="30000" dirty="0" smtClean="0"/>
              <a:t>st</a:t>
            </a:r>
            <a:endParaRPr lang="en-US" dirty="0" smtClean="0"/>
          </a:p>
          <a:p>
            <a:pPr lvl="1"/>
            <a:r>
              <a:rPr lang="en-US" dirty="0" smtClean="0"/>
              <a:t>Kettle Hill-Roosevelt rides his horse, Texas, up and down the hill encouraging his men forward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Rough Riders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717755" y="1535113"/>
            <a:ext cx="5645944" cy="4580243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1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Buffalo </a:t>
            </a:r>
            <a:r>
              <a:rPr lang="en-US" smtClean="0"/>
              <a:t>Soilder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Originally formed as an all African American Calvary regiment to help protect American settlers out west.(Indian Wars)</a:t>
            </a:r>
          </a:p>
          <a:p>
            <a:r>
              <a:rPr lang="en-US" dirty="0" smtClean="0"/>
              <a:t>Spanish-American War- only African Americans to see the war against the Spanish</a:t>
            </a:r>
          </a:p>
          <a:p>
            <a:pPr lvl="1"/>
            <a:r>
              <a:rPr lang="en-US" dirty="0" smtClean="0"/>
              <a:t>Played a key role in the Battle of San Juan Hill aiding Roosevelt’s Rough Riders.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66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Buffalo Soldiers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770780"/>
            <a:ext cx="3810000" cy="400137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00600" y="2209800"/>
            <a:ext cx="4047698" cy="272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05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Philippines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 Navy attacks Spanish fleet in Philippines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Pilipino rebels had already started to revolt against Spanish rule in 1896</a:t>
            </a:r>
            <a:endParaRPr lang="en-US" dirty="0" smtClean="0"/>
          </a:p>
          <a:p>
            <a:r>
              <a:rPr lang="en-US" dirty="0" smtClean="0"/>
              <a:t>U.S. Navy Commander George </a:t>
            </a:r>
            <a:r>
              <a:rPr lang="en-US" dirty="0" smtClean="0"/>
              <a:t>Dewey led </a:t>
            </a:r>
            <a:r>
              <a:rPr lang="en-US" dirty="0" smtClean="0"/>
              <a:t>the U.S. Asiatic </a:t>
            </a:r>
            <a:r>
              <a:rPr lang="en-US" dirty="0"/>
              <a:t>S</a:t>
            </a:r>
            <a:r>
              <a:rPr lang="en-US" dirty="0" smtClean="0"/>
              <a:t>quadron </a:t>
            </a:r>
            <a:r>
              <a:rPr lang="en-US" dirty="0" smtClean="0"/>
              <a:t>that destroyed the Spanish fleet at Manilla Bay.  </a:t>
            </a:r>
            <a:r>
              <a:rPr lang="en-US" dirty="0" smtClean="0"/>
              <a:t>(May 1, 1898)-1</a:t>
            </a:r>
            <a:r>
              <a:rPr lang="en-US" baseline="30000" dirty="0" smtClean="0"/>
              <a:t>st</a:t>
            </a:r>
            <a:r>
              <a:rPr lang="en-US" dirty="0" smtClean="0"/>
              <a:t> battle of war</a:t>
            </a:r>
          </a:p>
          <a:p>
            <a:r>
              <a:rPr lang="en-US" dirty="0" smtClean="0"/>
              <a:t>Spanish are ill-prepared due to them focusing much of their attention on Cuba</a:t>
            </a:r>
            <a:endParaRPr lang="en-US" dirty="0" smtClean="0"/>
          </a:p>
          <a:p>
            <a:r>
              <a:rPr lang="en-US" dirty="0" smtClean="0"/>
              <a:t>McKinley sent troops to secure the Philippines and took Guam as well.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George Dewey and Map of Philippines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1" y="1828801"/>
            <a:ext cx="1981200" cy="2365612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10000" y="1427016"/>
            <a:ext cx="4633913" cy="51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end of the Spanish American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628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U.S. War Ships led by Admiral William Sampson destroyed Spanish troops </a:t>
            </a:r>
            <a:r>
              <a:rPr lang="en-US" dirty="0" smtClean="0"/>
              <a:t>at </a:t>
            </a:r>
            <a:r>
              <a:rPr lang="en-US" dirty="0" smtClean="0"/>
              <a:t>Santiago</a:t>
            </a:r>
          </a:p>
          <a:p>
            <a:r>
              <a:rPr lang="en-US" dirty="0" smtClean="0"/>
              <a:t>Spain </a:t>
            </a:r>
            <a:r>
              <a:rPr lang="en-US" dirty="0" smtClean="0"/>
              <a:t>surrenders at Santiago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 Spain surrenders Cuba to the </a:t>
            </a:r>
            <a:r>
              <a:rPr lang="en-US" dirty="0" smtClean="0"/>
              <a:t>Americans</a:t>
            </a:r>
            <a:endParaRPr lang="en-US" dirty="0" smtClean="0"/>
          </a:p>
          <a:p>
            <a:r>
              <a:rPr lang="en-US" dirty="0" smtClean="0"/>
              <a:t>August 12, 1898:  </a:t>
            </a:r>
            <a:r>
              <a:rPr lang="en-US" dirty="0" smtClean="0"/>
              <a:t>Armistice signed putting an end to the fighting</a:t>
            </a:r>
          </a:p>
          <a:p>
            <a:pPr lvl="1"/>
            <a:r>
              <a:rPr lang="en-US" dirty="0" smtClean="0"/>
              <a:t>(Armistice= Ceasefire)</a:t>
            </a:r>
            <a:endParaRPr lang="en-US" dirty="0"/>
          </a:p>
          <a:p>
            <a:pPr lvl="1"/>
            <a:r>
              <a:rPr lang="en-US" dirty="0" smtClean="0"/>
              <a:t>U.S. has little problem defeating the Spanish during this short war)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Left: USS </a:t>
            </a:r>
            <a:r>
              <a:rPr lang="en-US" dirty="0" err="1" smtClean="0"/>
              <a:t>Massachussets</a:t>
            </a:r>
            <a:r>
              <a:rPr lang="en-US" dirty="0" smtClean="0"/>
              <a:t>/ Right: USS Iowa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600" y="2088210"/>
            <a:ext cx="4648200" cy="36417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74920" y="2088210"/>
            <a:ext cx="4038600" cy="321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7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Treaty of Paris 1898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Signed December 10, 1898</a:t>
            </a:r>
          </a:p>
          <a:p>
            <a:r>
              <a:rPr lang="en-US" dirty="0" smtClean="0"/>
              <a:t>Cuba is an independent </a:t>
            </a:r>
            <a:r>
              <a:rPr lang="en-US" dirty="0" smtClean="0"/>
              <a:t>country and a U.S. protectorate </a:t>
            </a:r>
            <a:endParaRPr lang="en-US" dirty="0" smtClean="0"/>
          </a:p>
          <a:p>
            <a:r>
              <a:rPr lang="en-US" dirty="0" smtClean="0"/>
              <a:t>US gets Puerto Rico and Guam</a:t>
            </a:r>
          </a:p>
          <a:p>
            <a:r>
              <a:rPr lang="en-US" dirty="0" smtClean="0"/>
              <a:t>US pays $20 million for </a:t>
            </a:r>
            <a:r>
              <a:rPr lang="en-US" dirty="0" smtClean="0"/>
              <a:t>Philippines</a:t>
            </a:r>
          </a:p>
          <a:p>
            <a:pPr lvl="1"/>
            <a:r>
              <a:rPr lang="en-US" dirty="0" smtClean="0"/>
              <a:t>Pilipino insurgents who were fighting the Spanish now turn their attention towards Americans now</a:t>
            </a:r>
            <a:endParaRPr lang="en-US" dirty="0" smtClean="0"/>
          </a:p>
          <a:p>
            <a:r>
              <a:rPr lang="en-US" dirty="0" smtClean="0"/>
              <a:t>US is now an imperial power.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Controlling Imperial Powers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Philippines tried to revolt on Americans stationed </a:t>
            </a:r>
            <a:r>
              <a:rPr lang="en-US" dirty="0" smtClean="0"/>
              <a:t>there</a:t>
            </a:r>
          </a:p>
          <a:p>
            <a:r>
              <a:rPr lang="en-US" dirty="0" smtClean="0"/>
              <a:t> </a:t>
            </a:r>
            <a:r>
              <a:rPr lang="en-US" dirty="0" smtClean="0"/>
              <a:t>Arthur McArthur sets up </a:t>
            </a:r>
            <a:r>
              <a:rPr lang="en-US" dirty="0" smtClean="0"/>
              <a:t>re-concentration </a:t>
            </a:r>
            <a:r>
              <a:rPr lang="en-US" dirty="0" smtClean="0"/>
              <a:t>camps killing many.</a:t>
            </a:r>
          </a:p>
          <a:p>
            <a:r>
              <a:rPr lang="en-US" dirty="0" smtClean="0"/>
              <a:t>Taft went to Philippines to reform the less civilized people there.  Filipino people eventually become less hostile and resistance will stop.</a:t>
            </a:r>
          </a:p>
          <a:p>
            <a:r>
              <a:rPr lang="en-US" dirty="0" smtClean="0"/>
              <a:t>In 1946, US granted independence to the Philippines.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Controlling Imperial Powers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Foraker </a:t>
            </a:r>
            <a:r>
              <a:rPr lang="en-US" dirty="0" smtClean="0"/>
              <a:t>Act or known as the Organic Act of 1900</a:t>
            </a:r>
          </a:p>
          <a:p>
            <a:pPr lvl="1"/>
            <a:r>
              <a:rPr lang="en-US" dirty="0" smtClean="0"/>
              <a:t>Establishes a civilian government on the island of Puerto Rico</a:t>
            </a:r>
            <a:endParaRPr lang="en-US" dirty="0" smtClean="0"/>
          </a:p>
          <a:p>
            <a:r>
              <a:rPr lang="en-US" dirty="0" smtClean="0"/>
              <a:t>All federal laws of the United States would be in effect on the Island </a:t>
            </a:r>
          </a:p>
          <a:p>
            <a:r>
              <a:rPr lang="en-US" dirty="0" smtClean="0"/>
              <a:t>Self </a:t>
            </a:r>
            <a:r>
              <a:rPr lang="en-US" dirty="0" smtClean="0"/>
              <a:t>government</a:t>
            </a:r>
          </a:p>
          <a:p>
            <a:r>
              <a:rPr lang="en-US" dirty="0" smtClean="0"/>
              <a:t>1917:  </a:t>
            </a:r>
            <a:r>
              <a:rPr lang="en-US" dirty="0" smtClean="0"/>
              <a:t>granted statutory citizenship </a:t>
            </a:r>
            <a:r>
              <a:rPr lang="en-US" dirty="0" smtClean="0"/>
              <a:t>of </a:t>
            </a:r>
            <a:r>
              <a:rPr lang="en-US" dirty="0" smtClean="0"/>
              <a:t>US under the Jones-</a:t>
            </a:r>
            <a:r>
              <a:rPr lang="en-US" dirty="0" err="1" smtClean="0"/>
              <a:t>Shafroth</a:t>
            </a:r>
            <a:r>
              <a:rPr lang="en-US" dirty="0" smtClean="0"/>
              <a:t> Act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of Puerto Rico and Cuba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8206" y="1219200"/>
            <a:ext cx="7367588" cy="542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5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Controlling Imperial Powers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Platt Amendment:  </a:t>
            </a:r>
          </a:p>
          <a:p>
            <a:pPr lvl="1"/>
            <a:r>
              <a:rPr lang="en-US" dirty="0" smtClean="0"/>
              <a:t>Cuba cannot make a treaty with another nation that would weaken its power or allow another foreign power to gain territory in Cuba</a:t>
            </a:r>
          </a:p>
          <a:p>
            <a:pPr lvl="1"/>
            <a:r>
              <a:rPr lang="en-US" dirty="0" smtClean="0"/>
              <a:t>Allow US to buy or lease naval stations in Cuba</a:t>
            </a:r>
          </a:p>
          <a:p>
            <a:pPr lvl="1"/>
            <a:r>
              <a:rPr lang="en-US" dirty="0" smtClean="0"/>
              <a:t>Keep debt low to prevent other countries from landing troops there to enforce payment</a:t>
            </a:r>
          </a:p>
          <a:p>
            <a:pPr lvl="1"/>
            <a:r>
              <a:rPr lang="en-US" dirty="0" smtClean="0"/>
              <a:t>US has right to intervene to protect Cuba’s independence and keep order.</a:t>
            </a:r>
          </a:p>
          <a:p>
            <a:r>
              <a:rPr lang="en-US" dirty="0" smtClean="0"/>
              <a:t>Repealed in 1934.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1628</TotalTime>
  <Words>593</Words>
  <Application>Microsoft Office PowerPoint</Application>
  <PresentationFormat>On-screen Show (4:3)</PresentationFormat>
  <Paragraphs>58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Rockwell</vt:lpstr>
      <vt:lpstr>Wingdings 2</vt:lpstr>
      <vt:lpstr>Foundry</vt:lpstr>
      <vt:lpstr>COS Standard 3</vt:lpstr>
      <vt:lpstr>Identifying the role of the Rough Riders on the iconic status of President Theodore Roosevelt and describing consequences of the Spanish-American War, including the Treaty of Paris 1898, insurgency in the Philippines and territorial expansion in the Pacific and Caribbean </vt:lpstr>
      <vt:lpstr>Rough Riders</vt:lpstr>
      <vt:lpstr>Rough Riders</vt:lpstr>
      <vt:lpstr>Buffalo Soilder</vt:lpstr>
      <vt:lpstr>Buffalo Soldiers </vt:lpstr>
      <vt:lpstr>Philippines</vt:lpstr>
      <vt:lpstr>George Dewey and Map of Philippines </vt:lpstr>
      <vt:lpstr>The end of the Spanish American War</vt:lpstr>
      <vt:lpstr>Left: USS Massachussets/ Right: USS Iowa</vt:lpstr>
      <vt:lpstr>Treaty of Paris 1898</vt:lpstr>
      <vt:lpstr>Controlling Imperial Powers</vt:lpstr>
      <vt:lpstr>Controlling Imperial Powers continued</vt:lpstr>
      <vt:lpstr>Map of Puerto Rico and Cuba</vt:lpstr>
      <vt:lpstr>Controlling Imperial Powers continued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3</dc:title>
  <dc:creator>stephanie</dc:creator>
  <cp:lastModifiedBy>Register,Taylor</cp:lastModifiedBy>
  <cp:revision>19</cp:revision>
  <dcterms:created xsi:type="dcterms:W3CDTF">2010-09-27T02:55:13Z</dcterms:created>
  <dcterms:modified xsi:type="dcterms:W3CDTF">2017-10-13T10:54:18Z</dcterms:modified>
</cp:coreProperties>
</file>