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64" r:id="rId4"/>
    <p:sldId id="259" r:id="rId5"/>
    <p:sldId id="258" r:id="rId6"/>
    <p:sldId id="262" r:id="rId7"/>
    <p:sldId id="263" r:id="rId8"/>
    <p:sldId id="260" r:id="rId9"/>
    <p:sldId id="26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437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23B6D-955E-46EC-AC32-28F98188F742}" type="datetimeFigureOut">
              <a:rPr lang="en-US" smtClean="0"/>
              <a:pPr/>
              <a:t>9/13/2017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44E0CE-6C49-422F-8217-C7FA2DD201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782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4E0CE-6C49-422F-8217-C7FA2DD2013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197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F1828-A35B-4E8C-80DA-137859BBB99A}" type="datetimeFigureOut">
              <a:rPr lang="en-US" smtClean="0"/>
              <a:pPr/>
              <a:t>9/13/2017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F9AC5-65D4-41E3-9EA1-8B636308EA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F1828-A35B-4E8C-80DA-137859BBB99A}" type="datetimeFigureOut">
              <a:rPr lang="en-US" smtClean="0"/>
              <a:pPr/>
              <a:t>9/13/2017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F9AC5-65D4-41E3-9EA1-8B636308EA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F1828-A35B-4E8C-80DA-137859BBB99A}" type="datetimeFigureOut">
              <a:rPr lang="en-US" smtClean="0"/>
              <a:pPr/>
              <a:t>9/13/2017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F9AC5-65D4-41E3-9EA1-8B636308EA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F1828-A35B-4E8C-80DA-137859BBB99A}" type="datetimeFigureOut">
              <a:rPr lang="en-US" smtClean="0"/>
              <a:pPr/>
              <a:t>9/13/2017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F9AC5-65D4-41E3-9EA1-8B636308EA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F1828-A35B-4E8C-80DA-137859BBB99A}" type="datetimeFigureOut">
              <a:rPr lang="en-US" smtClean="0"/>
              <a:pPr/>
              <a:t>9/13/2017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F9AC5-65D4-41E3-9EA1-8B636308EA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F1828-A35B-4E8C-80DA-137859BBB99A}" type="datetimeFigureOut">
              <a:rPr lang="en-US" smtClean="0"/>
              <a:pPr/>
              <a:t>9/13/2017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F9AC5-65D4-41E3-9EA1-8B636308EA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F1828-A35B-4E8C-80DA-137859BBB99A}" type="datetimeFigureOut">
              <a:rPr lang="en-US" smtClean="0"/>
              <a:pPr/>
              <a:t>9/13/2017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F9AC5-65D4-41E3-9EA1-8B636308EA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F1828-A35B-4E8C-80DA-137859BBB99A}" type="datetimeFigureOut">
              <a:rPr lang="en-US" smtClean="0"/>
              <a:pPr/>
              <a:t>9/13/2017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F9AC5-65D4-41E3-9EA1-8B636308EA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9EF1828-A35B-4E8C-80DA-137859BBB99A}" type="datetimeFigureOut">
              <a:rPr lang="en-US" smtClean="0"/>
              <a:pPr/>
              <a:t>9/13/2017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946F9AC5-65D4-41E3-9EA1-8B636308EA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F1828-A35B-4E8C-80DA-137859BBB99A}" type="datetimeFigureOut">
              <a:rPr lang="en-US" smtClean="0"/>
              <a:pPr/>
              <a:t>9/13/2017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F9AC5-65D4-41E3-9EA1-8B636308EA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F1828-A35B-4E8C-80DA-137859BBB99A}" type="datetimeFigureOut">
              <a:rPr lang="en-US" smtClean="0"/>
              <a:pPr/>
              <a:t>9/13/2017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F9AC5-65D4-41E3-9EA1-8B636308EA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9EF1828-A35B-4E8C-80DA-137859BBB99A}" type="datetimeFigureOut">
              <a:rPr lang="en-US" smtClean="0"/>
              <a:pPr/>
              <a:t>9/13/2017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946F9AC5-65D4-41E3-9EA1-8B636308EAE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8077200" cy="1673352"/>
          </a:xfrm>
        </p:spPr>
        <p:txBody>
          <a:bodyPr/>
          <a:lstStyle/>
          <a:p>
            <a:r>
              <a:rPr lang="en-US" dirty="0" smtClean="0"/>
              <a:t>COS Standard 2 Part 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334000"/>
            <a:ext cx="8077200" cy="1219200"/>
          </a:xfrm>
        </p:spPr>
        <p:txBody>
          <a:bodyPr>
            <a:normAutofit/>
          </a:bodyPr>
          <a:lstStyle/>
          <a:p>
            <a:r>
              <a:rPr lang="en-US" dirty="0" smtClean="0"/>
              <a:t>Compare regional differences among early New England, Middle and Southern colonies regarding economics, geography, culture, government and American Indian relations. 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Describing the impact of the Great Awakening on colonial society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09600" y="5638800"/>
            <a:ext cx="8077200" cy="661416"/>
          </a:xfrm>
        </p:spPr>
        <p:txBody>
          <a:bodyPr/>
          <a:lstStyle/>
          <a:p>
            <a:r>
              <a:rPr lang="en-US" dirty="0" smtClean="0"/>
              <a:t>Chapter 3 Section 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Salem Witch Trials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Trials of 1692 caused many people to question the existence of witch-craft and began a mass hysteria of accusations </a:t>
            </a:r>
          </a:p>
          <a:p>
            <a:r>
              <a:rPr lang="en-US" dirty="0" smtClean="0"/>
              <a:t>Tituba- West Indian slave woman accused of practicing witchcraft</a:t>
            </a:r>
          </a:p>
          <a:p>
            <a:r>
              <a:rPr lang="en-US" dirty="0" smtClean="0"/>
              <a:t>Many accusers were poor and brought accusations against richer residents</a:t>
            </a:r>
          </a:p>
          <a:p>
            <a:r>
              <a:rPr lang="en-US" dirty="0" smtClean="0"/>
              <a:t>Court of </a:t>
            </a:r>
            <a:r>
              <a:rPr lang="en-US" dirty="0" err="1" smtClean="0"/>
              <a:t>Oyer</a:t>
            </a:r>
            <a:endParaRPr lang="en-US" dirty="0" smtClean="0"/>
          </a:p>
          <a:p>
            <a:r>
              <a:rPr lang="en-US" dirty="0" smtClean="0"/>
              <a:t>Gallows Hill</a:t>
            </a:r>
          </a:p>
          <a:p>
            <a:r>
              <a:rPr lang="en-US" dirty="0" smtClean="0"/>
              <a:t>Once hysteria ended- 19 persons hung and one man crushed to death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17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Enlightenment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colonists were less dedicated to religion as they were when the colonies were founded.</a:t>
            </a:r>
          </a:p>
          <a:p>
            <a:r>
              <a:rPr lang="en-US" dirty="0" smtClean="0"/>
              <a:t>New ideas challenged the church (enlightenment)</a:t>
            </a:r>
          </a:p>
          <a:p>
            <a:r>
              <a:rPr lang="en-US" dirty="0" smtClean="0"/>
              <a:t>Stressed pietism:  individual’s devoutness and emotional union with God</a:t>
            </a:r>
          </a:p>
          <a:p>
            <a:r>
              <a:rPr lang="en-US" dirty="0" smtClean="0"/>
              <a:t>Pietism is spread through revivals (large public meetings for preaching and prayer)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 Awakening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Massachusetts charter of 1691-forced Puritans to allow freedom of worship and banned the practice of only Puritan church Members could vote</a:t>
            </a:r>
            <a:endParaRPr lang="en-US" dirty="0" smtClean="0"/>
          </a:p>
          <a:p>
            <a:r>
              <a:rPr lang="en-US" dirty="0" smtClean="0"/>
              <a:t>People did so well in the new world in this life, that they paid little attention to the next</a:t>
            </a:r>
            <a:endParaRPr lang="en-US" dirty="0" smtClean="0"/>
          </a:p>
        </p:txBody>
      </p:sp>
      <p:pic>
        <p:nvPicPr>
          <p:cNvPr id="5" name="Content Placeholder 4" descr="george-whitefield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24400" y="1905000"/>
            <a:ext cx="3657600" cy="444483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 Awakening </a:t>
            </a:r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Puritan merchants developed a taste for material possessions and sensual pleasures the more the prospered </a:t>
            </a:r>
          </a:p>
          <a:p>
            <a:r>
              <a:rPr lang="en-US" b="1" dirty="0" smtClean="0"/>
              <a:t>Jonathan Edwards- </a:t>
            </a:r>
            <a:r>
              <a:rPr lang="en-US" dirty="0" smtClean="0"/>
              <a:t>member of the clergy who sought to revive the intensity and commitment of the original puritan vision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Edwards preached that:</a:t>
            </a:r>
          </a:p>
          <a:p>
            <a:pPr lvl="1"/>
            <a:r>
              <a:rPr lang="en-US" dirty="0" smtClean="0"/>
              <a:t>Church attendance was not enough for Salvation</a:t>
            </a:r>
          </a:p>
          <a:p>
            <a:pPr lvl="1"/>
            <a:r>
              <a:rPr lang="en-US" dirty="0" smtClean="0"/>
              <a:t>People must acknowledge their sinfulness ways and fell God’s love</a:t>
            </a:r>
          </a:p>
          <a:p>
            <a:r>
              <a:rPr lang="en-US" dirty="0" smtClean="0"/>
              <a:t>“Sinners in the Hand of an Angry God”</a:t>
            </a:r>
          </a:p>
          <a:p>
            <a:pPr lvl="1"/>
            <a:r>
              <a:rPr lang="en-US" dirty="0" smtClean="0"/>
              <a:t>Most famous sermon were he vividly describes Gods Mercy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513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 Awakening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Lasted from 1730’s to 1740’s</a:t>
            </a:r>
          </a:p>
          <a:p>
            <a:r>
              <a:rPr lang="en-US" dirty="0" smtClean="0"/>
              <a:t>Traveling preachers traveled around holding religious revivals preaching to thousands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Brought many colonists as well as Native Americans and African Americans into organized Christian Churches for the first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17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 Awakening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3733800" cy="5029200"/>
          </a:xfrm>
        </p:spPr>
        <p:txBody>
          <a:bodyPr/>
          <a:lstStyle/>
          <a:p>
            <a:r>
              <a:rPr lang="en-US" dirty="0" smtClean="0"/>
              <a:t>Jonathan Edwards</a:t>
            </a:r>
          </a:p>
          <a:p>
            <a:pPr lvl="1"/>
            <a:r>
              <a:rPr lang="en-US" dirty="0" smtClean="0"/>
              <a:t>Preached </a:t>
            </a:r>
            <a:r>
              <a:rPr lang="en-US" dirty="0" smtClean="0"/>
              <a:t>complete dependence on God</a:t>
            </a:r>
          </a:p>
          <a:p>
            <a:pPr lvl="1"/>
            <a:r>
              <a:rPr lang="en-US" dirty="0" smtClean="0"/>
              <a:t>Good works will not save </a:t>
            </a:r>
            <a:r>
              <a:rPr lang="en-US" dirty="0" smtClean="0"/>
              <a:t>you alone</a:t>
            </a:r>
            <a:endParaRPr lang="en-US" dirty="0" smtClean="0"/>
          </a:p>
          <a:p>
            <a:r>
              <a:rPr lang="en-US" dirty="0" smtClean="0"/>
              <a:t>George Whitefield</a:t>
            </a:r>
          </a:p>
          <a:p>
            <a:pPr lvl="1"/>
            <a:r>
              <a:rPr lang="en-US" dirty="0" smtClean="0"/>
              <a:t>Very powerful preacher of Great Awakening</a:t>
            </a:r>
          </a:p>
          <a:p>
            <a:pPr lvl="1"/>
            <a:endParaRPr lang="en-US" dirty="0"/>
          </a:p>
        </p:txBody>
      </p:sp>
      <p:pic>
        <p:nvPicPr>
          <p:cNvPr id="4" name="Picture 3" descr="jonathan-edward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0" y="1676400"/>
            <a:ext cx="2514600" cy="2630041"/>
          </a:xfrm>
          <a:prstGeom prst="rect">
            <a:avLst/>
          </a:prstGeom>
        </p:spPr>
      </p:pic>
      <p:pic>
        <p:nvPicPr>
          <p:cNvPr id="6" name="Picture 5" descr="george whitefield.jpg"/>
          <p:cNvPicPr>
            <a:picLocks noChangeAspect="1"/>
          </p:cNvPicPr>
          <p:nvPr/>
        </p:nvPicPr>
        <p:blipFill>
          <a:blip r:embed="rId4" cstate="print"/>
          <a:srcRect t="2000"/>
          <a:stretch>
            <a:fillRect/>
          </a:stretch>
        </p:blipFill>
        <p:spPr>
          <a:xfrm>
            <a:off x="6477000" y="3352800"/>
            <a:ext cx="2449092" cy="327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Effects of the Great Awakening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752600"/>
            <a:ext cx="4572000" cy="470001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Led to </a:t>
            </a:r>
            <a:r>
              <a:rPr lang="en-US" dirty="0" smtClean="0"/>
              <a:t>an increase in memberships for Baptists and Methodists</a:t>
            </a:r>
          </a:p>
          <a:p>
            <a:r>
              <a:rPr lang="en-US" dirty="0" smtClean="0"/>
              <a:t>Led to an increase for the desire of higher education</a:t>
            </a:r>
            <a:br>
              <a:rPr lang="en-US" dirty="0" smtClean="0"/>
            </a:br>
            <a:r>
              <a:rPr lang="en-US" dirty="0" smtClean="0"/>
              <a:t>	Princeton, Brown, Columbia, Dartmouth </a:t>
            </a:r>
          </a:p>
          <a:p>
            <a:r>
              <a:rPr lang="en-US" dirty="0" smtClean="0"/>
              <a:t>Enlightenment emphasized human reasoning while The Great Awakening deemphasized the role of church authority</a:t>
            </a:r>
          </a:p>
          <a:p>
            <a:endParaRPr lang="en-US" dirty="0" smtClean="0"/>
          </a:p>
        </p:txBody>
      </p:sp>
      <p:pic>
        <p:nvPicPr>
          <p:cNvPr id="1026" name="Picture 2" descr="http://www1.assumption.edu/users/mcclymer/His130/P-H/greatawakening/whitfieldpreach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78400" y="1752600"/>
            <a:ext cx="4064000" cy="304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1919</TotalTime>
  <Words>359</Words>
  <Application>Microsoft Office PowerPoint</Application>
  <PresentationFormat>On-screen Show (4:3)</PresentationFormat>
  <Paragraphs>42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Corbel</vt:lpstr>
      <vt:lpstr>Wingdings</vt:lpstr>
      <vt:lpstr>Wingdings 2</vt:lpstr>
      <vt:lpstr>Wingdings 3</vt:lpstr>
      <vt:lpstr>Module</vt:lpstr>
      <vt:lpstr>COS Standard 2 Part C</vt:lpstr>
      <vt:lpstr>Describing the impact of the Great Awakening on colonial society</vt:lpstr>
      <vt:lpstr>Salem Witch Trials</vt:lpstr>
      <vt:lpstr>Enlightenment </vt:lpstr>
      <vt:lpstr>Great Awakening</vt:lpstr>
      <vt:lpstr>Great Awakening Cont…</vt:lpstr>
      <vt:lpstr>Great Awakening</vt:lpstr>
      <vt:lpstr>Great Awakening</vt:lpstr>
      <vt:lpstr>Effects of the Great Awakening 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 Standard 2 Part C</dc:title>
  <dc:creator>stephanie</dc:creator>
  <cp:lastModifiedBy>Register,Taylor</cp:lastModifiedBy>
  <cp:revision>17</cp:revision>
  <dcterms:created xsi:type="dcterms:W3CDTF">2010-09-16T02:14:45Z</dcterms:created>
  <dcterms:modified xsi:type="dcterms:W3CDTF">2017-09-14T17:10:48Z</dcterms:modified>
</cp:coreProperties>
</file>