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880E-45E0-4F51-9F3C-193803DA77A6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62DD3-FD2F-40B4-B70D-0916DD2F30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880E-45E0-4F51-9F3C-193803DA77A6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62DD3-FD2F-40B4-B70D-0916DD2F3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880E-45E0-4F51-9F3C-193803DA77A6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A462DD3-FD2F-40B4-B70D-0916DD2F3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880E-45E0-4F51-9F3C-193803DA77A6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62DD3-FD2F-40B4-B70D-0916DD2F3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880E-45E0-4F51-9F3C-193803DA77A6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62DD3-FD2F-40B4-B70D-0916DD2F3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880E-45E0-4F51-9F3C-193803DA77A6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62DD3-FD2F-40B4-B70D-0916DD2F3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880E-45E0-4F51-9F3C-193803DA77A6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62DD3-FD2F-40B4-B70D-0916DD2F3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880E-45E0-4F51-9F3C-193803DA77A6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62DD3-FD2F-40B4-B70D-0916DD2F3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880E-45E0-4F51-9F3C-193803DA77A6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62DD3-FD2F-40B4-B70D-0916DD2F3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880E-45E0-4F51-9F3C-193803DA77A6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62DD3-FD2F-40B4-B70D-0916DD2F3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880E-45E0-4F51-9F3C-193803DA77A6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62DD3-FD2F-40B4-B70D-0916DD2F3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40F880E-45E0-4F51-9F3C-193803DA77A6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A462DD3-FD2F-40B4-B70D-0916DD2F3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0"/>
            <a:ext cx="8229600" cy="990600"/>
          </a:xfrm>
        </p:spPr>
        <p:txBody>
          <a:bodyPr/>
          <a:lstStyle/>
          <a:p>
            <a:r>
              <a:rPr lang="en-US" dirty="0" smtClean="0"/>
              <a:t>COS Standard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Explain the transition of the US from the agrarian society to the industrial nation prior to WWI.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Cities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648200" cy="49831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Farmers </a:t>
            </a:r>
            <a:r>
              <a:rPr lang="en-US" dirty="0" smtClean="0"/>
              <a:t>migrated </a:t>
            </a:r>
            <a:r>
              <a:rPr lang="en-US" dirty="0" smtClean="0"/>
              <a:t>to </a:t>
            </a:r>
            <a:r>
              <a:rPr lang="en-US" dirty="0" smtClean="0"/>
              <a:t>cities</a:t>
            </a:r>
            <a:r>
              <a:rPr lang="en-US" dirty="0" smtClean="0"/>
              <a:t>.  </a:t>
            </a:r>
          </a:p>
          <a:p>
            <a:pPr lvl="1"/>
            <a:r>
              <a:rPr lang="en-US" dirty="0" smtClean="0"/>
              <a:t>Better paying jobs</a:t>
            </a:r>
          </a:p>
          <a:p>
            <a:pPr lvl="1"/>
            <a:r>
              <a:rPr lang="en-US" dirty="0" smtClean="0"/>
              <a:t>Electricity</a:t>
            </a:r>
          </a:p>
          <a:p>
            <a:pPr lvl="1"/>
            <a:r>
              <a:rPr lang="en-US" dirty="0" smtClean="0"/>
              <a:t>Running water</a:t>
            </a:r>
          </a:p>
          <a:p>
            <a:pPr lvl="1"/>
            <a:r>
              <a:rPr lang="en-US" dirty="0" smtClean="0"/>
              <a:t>Plumbing</a:t>
            </a:r>
          </a:p>
          <a:p>
            <a:pPr lvl="1"/>
            <a:r>
              <a:rPr lang="en-US" dirty="0" smtClean="0"/>
              <a:t>Entertainment</a:t>
            </a:r>
          </a:p>
          <a:p>
            <a:r>
              <a:rPr lang="en-US" dirty="0" smtClean="0"/>
              <a:t>Housing and </a:t>
            </a:r>
            <a:r>
              <a:rPr lang="en-US" dirty="0" smtClean="0"/>
              <a:t>transportation change </a:t>
            </a:r>
            <a:r>
              <a:rPr lang="en-US" dirty="0" smtClean="0"/>
              <a:t>because the amount of people moving to the cities.</a:t>
            </a:r>
          </a:p>
          <a:p>
            <a:pPr lvl="1"/>
            <a:r>
              <a:rPr lang="en-US" dirty="0" smtClean="0"/>
              <a:t>Skyscrapers</a:t>
            </a:r>
          </a:p>
          <a:p>
            <a:pPr lvl="1"/>
            <a:r>
              <a:rPr lang="en-US" dirty="0" smtClean="0"/>
              <a:t>Electric trolley cars</a:t>
            </a:r>
          </a:p>
          <a:p>
            <a:pPr lvl="1"/>
            <a:r>
              <a:rPr lang="en-US" dirty="0" smtClean="0"/>
              <a:t>Elevated railroads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4572000"/>
            <a:ext cx="13335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2438400"/>
            <a:ext cx="18288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362200"/>
            <a:ext cx="162877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86600" y="228600"/>
            <a:ext cx="111442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2600" y="1143000"/>
            <a:ext cx="10477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10200" y="4572000"/>
            <a:ext cx="10096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Wealthy live in heart of city in elaborate homes.</a:t>
            </a:r>
          </a:p>
          <a:p>
            <a:r>
              <a:rPr lang="en-US" dirty="0" smtClean="0"/>
              <a:t>Middle class lived away from the city.</a:t>
            </a:r>
          </a:p>
          <a:p>
            <a:r>
              <a:rPr lang="en-US" dirty="0" smtClean="0"/>
              <a:t>Most of the lower class lived in tenements (dark, crowded multi-family apartment).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Crime</a:t>
            </a:r>
          </a:p>
          <a:p>
            <a:r>
              <a:rPr lang="en-US" dirty="0" smtClean="0"/>
              <a:t>Fire</a:t>
            </a:r>
          </a:p>
          <a:p>
            <a:r>
              <a:rPr lang="en-US" dirty="0" smtClean="0"/>
              <a:t>Disease</a:t>
            </a:r>
          </a:p>
          <a:p>
            <a:r>
              <a:rPr lang="en-US" dirty="0" smtClean="0"/>
              <a:t>Pollution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1371600"/>
            <a:ext cx="153352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3707469"/>
            <a:ext cx="2809875" cy="2236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1524000"/>
            <a:ext cx="178117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political machines offers help in exchange for votes.  </a:t>
            </a:r>
          </a:p>
          <a:p>
            <a:r>
              <a:rPr lang="en-US" dirty="0" smtClean="0"/>
              <a:t>Other organizations offer day cares, gyms, social programs, citizenship training, bible studies, prayer meetings, medical care, English classes, recreation programs and a push for improving living conditions.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425</TotalTime>
  <Words>141</Words>
  <Application>Microsoft Office PowerPoint</Application>
  <PresentationFormat>On-screen Show (4:3)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Book Antiqua</vt:lpstr>
      <vt:lpstr>Lucida Sans</vt:lpstr>
      <vt:lpstr>Wingdings</vt:lpstr>
      <vt:lpstr>Wingdings 2</vt:lpstr>
      <vt:lpstr>Wingdings 3</vt:lpstr>
      <vt:lpstr>Apex</vt:lpstr>
      <vt:lpstr>COS Standard 1</vt:lpstr>
      <vt:lpstr>Cities</vt:lpstr>
      <vt:lpstr>Classes</vt:lpstr>
      <vt:lpstr>Problems</vt:lpstr>
      <vt:lpstr>Fixes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 Standard 1</dc:title>
  <dc:creator>stephanie</dc:creator>
  <cp:lastModifiedBy>stephanie.park</cp:lastModifiedBy>
  <cp:revision>8</cp:revision>
  <dcterms:created xsi:type="dcterms:W3CDTF">2010-08-24T03:02:45Z</dcterms:created>
  <dcterms:modified xsi:type="dcterms:W3CDTF">2015-08-25T13:03:25Z</dcterms:modified>
</cp:coreProperties>
</file>