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667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A7252-9DE6-4DBC-93DB-C9190F9E850D}" type="datetimeFigureOut">
              <a:rPr lang="en-US"/>
              <a:pPr>
                <a:defRPr/>
              </a:pPr>
              <a:t>8/23/2010</a:t>
            </a:fld>
            <a:endParaRPr lang="en-US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BD7EA-FEA6-4B7F-9E68-308CA22ACC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B8BF5-3F51-4314-9790-398D882AD380}" type="datetimeFigureOut">
              <a:rPr lang="en-US"/>
              <a:pPr>
                <a:defRPr/>
              </a:pPr>
              <a:t>8/23/2010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76581-8950-4B4B-A5F2-88CEE5050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D56C7-5E7A-448F-AF69-7544E2047B7B}" type="datetimeFigureOut">
              <a:rPr lang="en-US"/>
              <a:pPr>
                <a:defRPr/>
              </a:pPr>
              <a:t>8/23/2010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3F36B-4C36-4DCA-8F11-0C32334ED0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A3594-0F52-4C88-898E-F9F54C9C8DC3}" type="datetimeFigureOut">
              <a:rPr lang="en-US"/>
              <a:pPr>
                <a:defRPr/>
              </a:pPr>
              <a:t>8/23/2010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37459-0710-4572-ACFB-81A64DEBEB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2B895-D045-49A2-887F-01D1D91797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35F18-DCEF-472E-BF66-9E2A2CA21749}" type="datetimeFigureOut">
              <a:rPr lang="en-US"/>
              <a:pPr>
                <a:defRPr/>
              </a:pPr>
              <a:t>8/23/2010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AB05C-450E-4E05-97B8-6560BAD9A098}" type="datetimeFigureOut">
              <a:rPr lang="en-US"/>
              <a:pPr>
                <a:defRPr/>
              </a:pPr>
              <a:t>8/23/2010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DD05D-E88E-49B9-82D3-61D55A6601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0EC2D-F647-4543-9037-C64086A6BD3C}" type="datetimeFigureOut">
              <a:rPr lang="en-US"/>
              <a:pPr>
                <a:defRPr/>
              </a:pPr>
              <a:t>8/23/2010</a:t>
            </a:fld>
            <a:endParaRPr lang="en-US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FB5CF-0C02-493D-AFE6-AE768ABBB7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EBE83-0686-470F-AA1B-BB365754D13B}" type="datetimeFigureOut">
              <a:rPr lang="en-US"/>
              <a:pPr>
                <a:defRPr/>
              </a:pPr>
              <a:t>8/23/2010</a:t>
            </a:fld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C3788-948E-4BCC-AD84-A92BB40502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7422D-E296-4BEE-B8E6-D3EDFFCB793E}" type="datetimeFigureOut">
              <a:rPr lang="en-US"/>
              <a:pPr>
                <a:defRPr/>
              </a:pPr>
              <a:t>8/23/2010</a:t>
            </a:fld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D444B-3104-4B01-AAB2-5A67E8CE82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2081B-4F86-4642-B465-4B801CFC4031}" type="datetimeFigureOut">
              <a:rPr lang="en-US"/>
              <a:pPr>
                <a:defRPr/>
              </a:pPr>
              <a:t>8/23/2010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77182-A690-46AF-A371-F7C31E7D00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856FC-BA4E-4041-BD7E-0820B5A7CB92}" type="datetimeFigureOut">
              <a:rPr lang="en-US"/>
              <a:pPr>
                <a:defRPr/>
              </a:pPr>
              <a:t>8/23/2010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6FBC8-C879-40CB-A606-638CB2EE14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3B4A83F4-3EBA-41B2-8A22-C5B2C5E9B199}" type="datetimeFigureOut">
              <a:rPr lang="en-US"/>
              <a:pPr>
                <a:defRPr/>
              </a:pPr>
              <a:t>8/23/2010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32944D4B-9F20-4E1C-A66A-C2E0F5008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2" r:id="rId1"/>
    <p:sldLayoutId id="2147483731" r:id="rId2"/>
    <p:sldLayoutId id="2147483733" r:id="rId3"/>
    <p:sldLayoutId id="2147483730" r:id="rId4"/>
    <p:sldLayoutId id="2147483734" r:id="rId5"/>
    <p:sldLayoutId id="2147483729" r:id="rId6"/>
    <p:sldLayoutId id="2147483728" r:id="rId7"/>
    <p:sldLayoutId id="2147483735" r:id="rId8"/>
    <p:sldLayoutId id="2147483736" r:id="rId9"/>
    <p:sldLayoutId id="2147483727" r:id="rId10"/>
    <p:sldLayoutId id="214748372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700463"/>
            <a:ext cx="8305800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Explain the transition of the US from an agrarian society to an industrial nation prior to WWI. 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mtClean="0"/>
              <a:t>COS Standard 1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24400"/>
            <a:ext cx="6400800" cy="1752600"/>
          </a:xfrm>
        </p:spPr>
        <p:txBody>
          <a:bodyPr/>
          <a:lstStyle/>
          <a:p>
            <a:r>
              <a:rPr lang="en-US" smtClean="0"/>
              <a:t>Chapter 15 Section 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81000"/>
            <a:ext cx="7772400" cy="3276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z="3600" smtClean="0"/>
              <a:t>Comparing population percentages, motives and settlement patterns of immigrants from Asia, Africa, Europe and Latin America, including the Chinese Immigration Act regarding immigration quota.  </a:t>
            </a:r>
            <a:endParaRPr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smtClean="0"/>
              <a:t>Many Europeans came to America by the 1890s. </a:t>
            </a:r>
          </a:p>
          <a:p>
            <a:pPr lvl="1"/>
            <a:r>
              <a:rPr lang="en-US" smtClean="0"/>
              <a:t>European Jews</a:t>
            </a:r>
          </a:p>
          <a:p>
            <a:r>
              <a:rPr lang="en-US" smtClean="0"/>
              <a:t>Reasons to come to America…</a:t>
            </a:r>
          </a:p>
          <a:p>
            <a:pPr lvl="1"/>
            <a:r>
              <a:rPr lang="en-US" smtClean="0"/>
              <a:t>Employment</a:t>
            </a:r>
          </a:p>
          <a:p>
            <a:pPr lvl="1"/>
            <a:r>
              <a:rPr lang="en-US" smtClean="0"/>
              <a:t>Few immigration restrictions</a:t>
            </a:r>
          </a:p>
          <a:p>
            <a:pPr lvl="1"/>
            <a:r>
              <a:rPr lang="en-US" smtClean="0"/>
              <a:t>Avoiding the military</a:t>
            </a:r>
          </a:p>
          <a:p>
            <a:pPr lvl="1"/>
            <a:r>
              <a:rPr lang="en-US" smtClean="0"/>
              <a:t>Religious freedom</a:t>
            </a:r>
          </a:p>
          <a:p>
            <a:pPr lvl="1"/>
            <a:r>
              <a:rPr lang="en-US" smtClean="0"/>
              <a:t>Move up the social ladder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mtClean="0"/>
              <a:t>Immigration</a:t>
            </a:r>
            <a:endParaRPr/>
          </a:p>
        </p:txBody>
      </p:sp>
      <p:pic>
        <p:nvPicPr>
          <p:cNvPr id="15363" name="Picture 3" descr="ladde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3810000"/>
            <a:ext cx="2309813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2209800"/>
            <a:ext cx="18097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mtClean="0"/>
              <a:t>Immigration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238" cy="4572000"/>
          </a:xfrm>
        </p:spPr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Most immigrants came through Ellis Island.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Most settled in cities with people from their homeland.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Those who learned English, adapted to the American culture, had a skill or money, or settled with their ethnic group tended to adjust well to life in America.  </a:t>
            </a:r>
            <a:endParaRPr lang="en-US" dirty="0"/>
          </a:p>
        </p:txBody>
      </p:sp>
      <p:pic>
        <p:nvPicPr>
          <p:cNvPr id="16387" name="Picture 3" descr="ellis islan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3733800"/>
            <a:ext cx="4267200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EllisIslandProcessing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28600"/>
            <a:ext cx="4314825" cy="340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mtClean="0"/>
              <a:t>Immigration</a:t>
            </a:r>
            <a:endParaRPr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238" cy="4572000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People left China for several reasons…</a:t>
            </a:r>
          </a:p>
          <a:p>
            <a:pPr marL="640080" lvl="1" indent="-274320" fontAlgn="auto">
              <a:spcAft>
                <a:spcPts val="0"/>
              </a:spcAft>
              <a:buClr>
                <a:schemeClr val="accent2">
                  <a:shade val="75000"/>
                </a:schemeClr>
              </a:buClr>
              <a:buFont typeface="Wingdings 2"/>
              <a:buChar char=""/>
              <a:defRPr/>
            </a:pPr>
            <a:r>
              <a:rPr lang="en-US" dirty="0" smtClean="0"/>
              <a:t>Unemployment</a:t>
            </a:r>
          </a:p>
          <a:p>
            <a:pPr marL="640080" lvl="1" indent="-274320" fontAlgn="auto">
              <a:spcAft>
                <a:spcPts val="0"/>
              </a:spcAft>
              <a:buClr>
                <a:schemeClr val="accent2">
                  <a:shade val="75000"/>
                </a:schemeClr>
              </a:buClr>
              <a:buFont typeface="Wingdings 2"/>
              <a:buChar char=""/>
              <a:defRPr/>
            </a:pPr>
            <a:r>
              <a:rPr lang="en-US" dirty="0" smtClean="0"/>
              <a:t>Poverty</a:t>
            </a:r>
          </a:p>
          <a:p>
            <a:pPr marL="640080" lvl="1" indent="-274320" fontAlgn="auto">
              <a:spcAft>
                <a:spcPts val="0"/>
              </a:spcAft>
              <a:buClr>
                <a:schemeClr val="accent2">
                  <a:shade val="75000"/>
                </a:schemeClr>
              </a:buClr>
              <a:buFont typeface="Wingdings 2"/>
              <a:buChar char=""/>
              <a:defRPr/>
            </a:pPr>
            <a:r>
              <a:rPr lang="en-US" dirty="0" smtClean="0"/>
              <a:t>Famine</a:t>
            </a:r>
          </a:p>
          <a:p>
            <a:pPr marL="640080" lvl="1" indent="-274320" fontAlgn="auto">
              <a:spcAft>
                <a:spcPts val="0"/>
              </a:spcAft>
              <a:buClr>
                <a:schemeClr val="accent2">
                  <a:shade val="75000"/>
                </a:schemeClr>
              </a:buClr>
              <a:buFont typeface="Wingdings 2"/>
              <a:buChar char=""/>
              <a:defRPr/>
            </a:pPr>
            <a:r>
              <a:rPr lang="en-US" dirty="0" smtClean="0"/>
              <a:t>Discovery of gold in California</a:t>
            </a:r>
          </a:p>
          <a:p>
            <a:pPr marL="640080" lvl="1" indent="-274320" fontAlgn="auto">
              <a:spcAft>
                <a:spcPts val="0"/>
              </a:spcAft>
              <a:buClr>
                <a:schemeClr val="accent2">
                  <a:shade val="75000"/>
                </a:schemeClr>
              </a:buClr>
              <a:buFont typeface="Wingdings 2"/>
              <a:buChar char=""/>
              <a:defRPr/>
            </a:pPr>
            <a:r>
              <a:rPr lang="en-US" dirty="0" err="1" smtClean="0"/>
              <a:t>Taiping</a:t>
            </a:r>
            <a:r>
              <a:rPr lang="en-US" dirty="0" smtClean="0"/>
              <a:t> Rebellion</a:t>
            </a:r>
          </a:p>
          <a:p>
            <a:pPr marL="640080" lvl="1" indent="-274320" fontAlgn="auto">
              <a:spcAft>
                <a:spcPts val="0"/>
              </a:spcAft>
              <a:buClr>
                <a:schemeClr val="accent2">
                  <a:shade val="75000"/>
                </a:schemeClr>
              </a:buClr>
              <a:buFont typeface="Wingdings 2"/>
              <a:buChar char=""/>
              <a:defRPr/>
            </a:pPr>
            <a:r>
              <a:rPr lang="en-US" dirty="0" smtClean="0"/>
              <a:t>Railroad workers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Asian immigrants traveled through Angel Island.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43650" y="3505200"/>
            <a:ext cx="2800350" cy="312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6600" y="228600"/>
            <a:ext cx="18288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4191000"/>
            <a:ext cx="1592263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10" descr="angel island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0" y="1524000"/>
            <a:ext cx="280987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err="1" smtClean="0"/>
              <a:t>Nativism</a:t>
            </a:r>
            <a:endParaRPr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238" cy="4572000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Extreme dislike of foreigners by native born people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Desire to limit immigration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Chinese Exclusion Act:  barred Chinese immigration and prevented the Chinese who were already in the US from becoming citizens.</a:t>
            </a:r>
          </a:p>
        </p:txBody>
      </p:sp>
      <p:pic>
        <p:nvPicPr>
          <p:cNvPr id="18435" name="Picture 5" descr="chinese exclusion act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2133600"/>
            <a:ext cx="3876675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125</TotalTime>
  <Words>148</Words>
  <Application>Microsoft Office PowerPoint</Application>
  <PresentationFormat>On-screen Show (4:3)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6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Constantia</vt:lpstr>
      <vt:lpstr>Arial</vt:lpstr>
      <vt:lpstr>Wingdings 2</vt:lpstr>
      <vt:lpstr>Calibri</vt:lpstr>
      <vt:lpstr>Paper</vt:lpstr>
      <vt:lpstr>Paper</vt:lpstr>
      <vt:lpstr>Paper</vt:lpstr>
      <vt:lpstr>Paper</vt:lpstr>
      <vt:lpstr>Paper</vt:lpstr>
      <vt:lpstr>Paper</vt:lpstr>
      <vt:lpstr>Slide 1</vt:lpstr>
      <vt:lpstr>Slide 2</vt:lpstr>
      <vt:lpstr>Slide 3</vt:lpstr>
      <vt:lpstr>Slide 4</vt:lpstr>
      <vt:lpstr>Slide 5</vt:lpstr>
      <vt:lpstr>Slide 6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 Standard 1</dc:title>
  <dc:creator>stephanie</dc:creator>
  <cp:lastModifiedBy> </cp:lastModifiedBy>
  <cp:revision>10</cp:revision>
  <dcterms:created xsi:type="dcterms:W3CDTF">2010-08-22T21:52:28Z</dcterms:created>
  <dcterms:modified xsi:type="dcterms:W3CDTF">2010-08-23T14:26:45Z</dcterms:modified>
</cp:coreProperties>
</file>