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43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C899C-46BD-492E-8E1F-74215475E0A8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8E941-16CA-4CCE-8A45-3222D6473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87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8E941-16CA-4CCE-8A45-3222D64739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88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D960493-F517-4324-9CE0-9EA488AB40ED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0AB0121-9F97-4095-B440-8B80C7A468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COS Standard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Explain the transition of the US from the agrarian society to the industrial nation prior to WWI.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31242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Describe the impact of Manifest Destiny on the economic and technological development of the post-Civil War West, including mining, the cattle industry and the transcontinental railroad.  </a:t>
            </a:r>
            <a:endParaRPr lang="en-US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752600"/>
          </a:xfrm>
        </p:spPr>
        <p:txBody>
          <a:bodyPr/>
          <a:lstStyle/>
          <a:p>
            <a:r>
              <a:rPr lang="en-US" dirty="0" smtClean="0"/>
              <a:t>Chapter 13 Section 1 and Chapter 14 Section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People in the east needed the resources from the west.</a:t>
            </a:r>
          </a:p>
          <a:p>
            <a:pPr lvl="1"/>
            <a:r>
              <a:rPr lang="en-US" dirty="0" smtClean="0"/>
              <a:t>Gold</a:t>
            </a:r>
          </a:p>
          <a:p>
            <a:pPr lvl="1"/>
            <a:r>
              <a:rPr lang="en-US" dirty="0" smtClean="0"/>
              <a:t>Silver</a:t>
            </a:r>
          </a:p>
          <a:p>
            <a:pPr lvl="1"/>
            <a:r>
              <a:rPr lang="en-US" dirty="0" smtClean="0"/>
              <a:t>Copper</a:t>
            </a:r>
          </a:p>
          <a:p>
            <a:r>
              <a:rPr lang="en-US" dirty="0" smtClean="0"/>
              <a:t>2 ways to mine for resources</a:t>
            </a:r>
          </a:p>
          <a:p>
            <a:pPr lvl="1"/>
            <a:r>
              <a:rPr lang="en-US" dirty="0" smtClean="0"/>
              <a:t>Placer—simple equipment , by hand (picks, shovels, pans)</a:t>
            </a:r>
          </a:p>
          <a:p>
            <a:pPr lvl="1"/>
            <a:r>
              <a:rPr lang="en-US" dirty="0" smtClean="0"/>
              <a:t>Quartz—deep beneath surface with machines</a:t>
            </a:r>
          </a:p>
        </p:txBody>
      </p:sp>
      <p:pic>
        <p:nvPicPr>
          <p:cNvPr id="7" name="Picture 6" descr="Penn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2286000"/>
            <a:ext cx="1904999" cy="1890712"/>
          </a:xfrm>
          <a:prstGeom prst="rect">
            <a:avLst/>
          </a:prstGeom>
        </p:spPr>
      </p:pic>
      <p:pic>
        <p:nvPicPr>
          <p:cNvPr id="8" name="Picture 7" descr="gol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362200"/>
            <a:ext cx="1981200" cy="1485900"/>
          </a:xfrm>
          <a:prstGeom prst="rect">
            <a:avLst/>
          </a:prstGeom>
        </p:spPr>
      </p:pic>
      <p:pic>
        <p:nvPicPr>
          <p:cNvPr id="9" name="Picture 8" descr="silv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0600" y="2362200"/>
            <a:ext cx="1795463" cy="1466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Mining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Because of the boom times in mining towns, several places developed.</a:t>
            </a:r>
          </a:p>
          <a:p>
            <a:pPr lvl="1"/>
            <a:r>
              <a:rPr lang="en-US" dirty="0" smtClean="0"/>
              <a:t>Colorado</a:t>
            </a:r>
          </a:p>
          <a:p>
            <a:pPr lvl="1"/>
            <a:r>
              <a:rPr lang="en-US" dirty="0" smtClean="0"/>
              <a:t>The Dakota territory</a:t>
            </a:r>
          </a:p>
          <a:p>
            <a:pPr lvl="1"/>
            <a:r>
              <a:rPr lang="en-US" dirty="0" smtClean="0"/>
              <a:t>Montana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In boom times, crime was a serious problem.  Vigilance committees formed to track down and punish wrongdoers.  </a:t>
            </a:r>
          </a:p>
        </p:txBody>
      </p:sp>
      <p:pic>
        <p:nvPicPr>
          <p:cNvPr id="4" name="Picture 3" descr="united-states-map.gif"/>
          <p:cNvPicPr>
            <a:picLocks noChangeAspect="1"/>
          </p:cNvPicPr>
          <p:nvPr/>
        </p:nvPicPr>
        <p:blipFill>
          <a:blip r:embed="rId2" cstate="print"/>
          <a:srcRect l="2840" t="5189" r="43333" b="35063"/>
          <a:stretch>
            <a:fillRect/>
          </a:stretch>
        </p:blipFill>
        <p:spPr>
          <a:xfrm>
            <a:off x="5486400" y="2133600"/>
            <a:ext cx="3048000" cy="2170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Ranching and Cattle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began ranching on the Great Plains.</a:t>
            </a:r>
          </a:p>
          <a:p>
            <a:r>
              <a:rPr lang="en-US" dirty="0" smtClean="0"/>
              <a:t>Ranchers began breeding Texas Longhorns because they could withstand the harsh climate on the plains.  </a:t>
            </a:r>
          </a:p>
          <a:p>
            <a:r>
              <a:rPr lang="en-US" dirty="0" smtClean="0"/>
              <a:t>Ranching became popular because of the open range.  </a:t>
            </a:r>
          </a:p>
          <a:p>
            <a:pPr lvl="1"/>
            <a:r>
              <a:rPr lang="en-US" dirty="0" smtClean="0"/>
              <a:t>Graze herds for free</a:t>
            </a:r>
          </a:p>
          <a:p>
            <a:pPr lvl="1"/>
            <a:r>
              <a:rPr lang="en-US" dirty="0" smtClean="0"/>
              <a:t>No boundaries</a:t>
            </a:r>
          </a:p>
        </p:txBody>
      </p:sp>
      <p:pic>
        <p:nvPicPr>
          <p:cNvPr id="10" name="Picture 9" descr="texas_longhorn_470x312.jpg"/>
          <p:cNvPicPr>
            <a:picLocks noChangeAspect="1"/>
          </p:cNvPicPr>
          <p:nvPr/>
        </p:nvPicPr>
        <p:blipFill>
          <a:blip r:embed="rId2" cstate="print"/>
          <a:srcRect l="7447" t="21795" r="14255" b="8974"/>
          <a:stretch>
            <a:fillRect/>
          </a:stretch>
        </p:blipFill>
        <p:spPr>
          <a:xfrm>
            <a:off x="4631267" y="4038600"/>
            <a:ext cx="4284133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Ranching and Cattle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Ranchers started long drives to round up cattle to slaughter.</a:t>
            </a:r>
          </a:p>
          <a:p>
            <a:r>
              <a:rPr lang="en-US" dirty="0" smtClean="0"/>
              <a:t>Long drives proved cattle can be moved to the rail lines and sold for a better price.</a:t>
            </a:r>
          </a:p>
          <a:p>
            <a:r>
              <a:rPr lang="en-US" dirty="0" smtClean="0"/>
              <a:t>The Chisholm Trail was a major route for transporting cattle.  </a:t>
            </a:r>
          </a:p>
          <a:p>
            <a:pPr lvl="1"/>
            <a:r>
              <a:rPr lang="en-US" dirty="0" smtClean="0"/>
              <a:t>Texas to Kansas</a:t>
            </a:r>
          </a:p>
        </p:txBody>
      </p:sp>
      <p:pic>
        <p:nvPicPr>
          <p:cNvPr id="6" name="Picture 5" descr="chtr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1219200"/>
            <a:ext cx="2895600" cy="5362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Ranching and Cattle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 Drives ended for three reasons</a:t>
            </a:r>
          </a:p>
          <a:p>
            <a:pPr lvl="1"/>
            <a:r>
              <a:rPr lang="en-US" dirty="0" smtClean="0"/>
              <a:t>Barbed wire</a:t>
            </a:r>
          </a:p>
          <a:p>
            <a:pPr lvl="1"/>
            <a:r>
              <a:rPr lang="en-US" dirty="0" smtClean="0"/>
              <a:t>Oversupply</a:t>
            </a:r>
          </a:p>
          <a:p>
            <a:pPr lvl="1"/>
            <a:r>
              <a:rPr lang="en-US" dirty="0" smtClean="0"/>
              <a:t>Harsh winter</a:t>
            </a:r>
          </a:p>
          <a:p>
            <a:endParaRPr lang="en-US" dirty="0"/>
          </a:p>
        </p:txBody>
      </p:sp>
      <p:pic>
        <p:nvPicPr>
          <p:cNvPr id="4" name="Picture 3" descr="Barbed-Wire.jpg"/>
          <p:cNvPicPr>
            <a:picLocks noChangeAspect="1"/>
          </p:cNvPicPr>
          <p:nvPr/>
        </p:nvPicPr>
        <p:blipFill>
          <a:blip r:embed="rId2" cstate="print"/>
          <a:srcRect l="9091" t="14545" r="5455" b="11818"/>
          <a:stretch>
            <a:fillRect/>
          </a:stretch>
        </p:blipFill>
        <p:spPr>
          <a:xfrm>
            <a:off x="5486400" y="2819400"/>
            <a:ext cx="3200400" cy="183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Railroads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386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transcontinental railroad started in the 1850s.  </a:t>
            </a:r>
          </a:p>
          <a:p>
            <a:r>
              <a:rPr lang="en-US" sz="2400" dirty="0" smtClean="0"/>
              <a:t>Railroads expanded across the US rapidly.  </a:t>
            </a:r>
          </a:p>
          <a:p>
            <a:r>
              <a:rPr lang="en-US" sz="2400" dirty="0" smtClean="0"/>
              <a:t>Chinese immigrants built the railroads.  </a:t>
            </a:r>
          </a:p>
          <a:p>
            <a:r>
              <a:rPr lang="en-US" sz="2400" dirty="0" smtClean="0"/>
              <a:t>Railroads encouraged the growth of American industry.  </a:t>
            </a:r>
          </a:p>
          <a:p>
            <a:pPr lvl="1"/>
            <a:r>
              <a:rPr lang="en-US" dirty="0" smtClean="0"/>
              <a:t>Steel</a:t>
            </a:r>
          </a:p>
          <a:p>
            <a:pPr lvl="1"/>
            <a:r>
              <a:rPr lang="en-US" dirty="0" smtClean="0"/>
              <a:t>Coal</a:t>
            </a:r>
          </a:p>
          <a:p>
            <a:pPr lvl="1"/>
            <a:r>
              <a:rPr lang="en-US" dirty="0" smtClean="0"/>
              <a:t>Timber</a:t>
            </a:r>
          </a:p>
        </p:txBody>
      </p:sp>
      <p:pic>
        <p:nvPicPr>
          <p:cNvPr id="4" name="Picture 3" descr="ste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1371600"/>
            <a:ext cx="2239108" cy="2231571"/>
          </a:xfrm>
          <a:prstGeom prst="rect">
            <a:avLst/>
          </a:prstGeom>
        </p:spPr>
      </p:pic>
      <p:pic>
        <p:nvPicPr>
          <p:cNvPr id="5" name="Picture 4" descr="timb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4038600"/>
            <a:ext cx="3760384" cy="2509838"/>
          </a:xfrm>
          <a:prstGeom prst="rect">
            <a:avLst/>
          </a:prstGeom>
        </p:spPr>
      </p:pic>
      <p:pic>
        <p:nvPicPr>
          <p:cNvPr id="6" name="Picture 5" descr="co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9400" y="1371600"/>
            <a:ext cx="2362200" cy="2212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Railroads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71601"/>
            <a:ext cx="84582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Over time, railroads became safer and more reliable because of time zones.</a:t>
            </a:r>
          </a:p>
          <a:p>
            <a:r>
              <a:rPr lang="en-US" dirty="0" smtClean="0"/>
              <a:t>Land grants encouraged railroad construction.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USA_Time_Zone_m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819400"/>
            <a:ext cx="5844605" cy="3729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Railroads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Building railroads were profitable, but people corrupted the railroad system.  </a:t>
            </a:r>
          </a:p>
          <a:p>
            <a:pPr lvl="1"/>
            <a:r>
              <a:rPr lang="en-US" dirty="0" smtClean="0"/>
              <a:t>Robber </a:t>
            </a:r>
            <a:r>
              <a:rPr lang="en-US" dirty="0" smtClean="0"/>
              <a:t>barons</a:t>
            </a:r>
          </a:p>
          <a:p>
            <a:pPr lvl="2"/>
            <a:r>
              <a:rPr lang="en-US" dirty="0" smtClean="0"/>
              <a:t>J.P. Morgan-railroad </a:t>
            </a:r>
          </a:p>
          <a:p>
            <a:pPr lvl="2"/>
            <a:r>
              <a:rPr lang="en-US" dirty="0" smtClean="0"/>
              <a:t>Andrew Carnegie – U.S. Steele </a:t>
            </a:r>
          </a:p>
          <a:p>
            <a:pPr lvl="2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620</TotalTime>
  <Words>322</Words>
  <Application>Microsoft Office PowerPoint</Application>
  <PresentationFormat>On-screen Show (4:3)</PresentationFormat>
  <Paragraphs>52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COS Standard 1</vt:lpstr>
      <vt:lpstr>Describe the impact of Manifest Destiny on the economic and technological development of the post-Civil War West, including mining, the cattle industry and the transcontinental railroad.  </vt:lpstr>
      <vt:lpstr>Mining</vt:lpstr>
      <vt:lpstr>Mining continued</vt:lpstr>
      <vt:lpstr>Ranching and Cattle</vt:lpstr>
      <vt:lpstr>Ranching and Cattle continued</vt:lpstr>
      <vt:lpstr>Ranching and Cattle continued</vt:lpstr>
      <vt:lpstr>Railroads</vt:lpstr>
      <vt:lpstr>Railroads continued</vt:lpstr>
      <vt:lpstr>Railroads continued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1</dc:title>
  <dc:creator>stephanie</dc:creator>
  <cp:lastModifiedBy>Register,Taylor</cp:lastModifiedBy>
  <cp:revision>14</cp:revision>
  <dcterms:created xsi:type="dcterms:W3CDTF">2010-08-15T21:04:55Z</dcterms:created>
  <dcterms:modified xsi:type="dcterms:W3CDTF">2017-08-10T19:12:06Z</dcterms:modified>
</cp:coreProperties>
</file>