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F9539F-EB49-4927-9A4D-DF9C2010374C}" type="datetimeFigureOut">
              <a:rPr lang="en-US" smtClean="0"/>
              <a:pPr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66B45F5-414D-4E17-8E00-DCECDE96E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8077200" cy="1673352"/>
          </a:xfrm>
        </p:spPr>
        <p:txBody>
          <a:bodyPr/>
          <a:lstStyle/>
          <a:p>
            <a:r>
              <a:rPr lang="en-US" dirty="0" smtClean="0"/>
              <a:t>COS Standard 1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76600"/>
            <a:ext cx="8077200" cy="1499616"/>
          </a:xfrm>
        </p:spPr>
        <p:txBody>
          <a:bodyPr/>
          <a:lstStyle/>
          <a:p>
            <a:r>
              <a:rPr lang="en-US" dirty="0" smtClean="0"/>
              <a:t>Compare effects of economic, geographic, social and political conditions before and after European explorations of the 15</a:t>
            </a:r>
            <a:r>
              <a:rPr lang="en-US" baseline="30000" dirty="0" smtClean="0"/>
              <a:t>th</a:t>
            </a:r>
            <a:r>
              <a:rPr lang="en-US" dirty="0" smtClean="0"/>
              <a:t>-17</a:t>
            </a:r>
            <a:r>
              <a:rPr lang="en-US" baseline="30000" dirty="0" smtClean="0"/>
              <a:t>th</a:t>
            </a:r>
            <a:r>
              <a:rPr lang="en-US" dirty="0" smtClean="0"/>
              <a:t>  centuries on Europeans, American colonists, Africans and indigenous Americans. 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8077200" cy="1905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Explaining triangular trade and the development of slavery in the colonies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3200400"/>
            <a:ext cx="8077200" cy="1499616"/>
          </a:xfrm>
        </p:spPr>
        <p:txBody>
          <a:bodyPr/>
          <a:lstStyle/>
          <a:p>
            <a:r>
              <a:rPr lang="en-US" dirty="0" smtClean="0"/>
              <a:t>Chapter 3 Section 2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4038600" cy="462381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European settlers originally forced Native Americans to work</a:t>
            </a:r>
          </a:p>
          <a:p>
            <a:pPr lvl="1"/>
            <a:r>
              <a:rPr lang="en-US" dirty="0" smtClean="0"/>
              <a:t>Hard to enslave</a:t>
            </a:r>
          </a:p>
          <a:p>
            <a:pPr lvl="1"/>
            <a:r>
              <a:rPr lang="en-US" dirty="0" smtClean="0"/>
              <a:t>Knew land better= could run away more easily </a:t>
            </a:r>
          </a:p>
          <a:p>
            <a:r>
              <a:rPr lang="en-US" dirty="0" smtClean="0"/>
              <a:t>Portuguese purchased slaves to work on sugarcane plantations.</a:t>
            </a:r>
          </a:p>
          <a:p>
            <a:r>
              <a:rPr lang="en-US" dirty="0" smtClean="0"/>
              <a:t>The dark skin of the African people was seen as inferior to that of their on</a:t>
            </a:r>
          </a:p>
          <a:p>
            <a:endParaRPr lang="en-US" dirty="0" smtClean="0"/>
          </a:p>
        </p:txBody>
      </p:sp>
      <p:pic>
        <p:nvPicPr>
          <p:cNvPr id="4" name="Picture 3" descr="king083.jpg"/>
          <p:cNvPicPr>
            <a:picLocks noChangeAspect="1"/>
          </p:cNvPicPr>
          <p:nvPr/>
        </p:nvPicPr>
        <p:blipFill>
          <a:blip r:embed="rId2" cstate="print"/>
          <a:srcRect l="2818" t="2222" r="3102" b="6666"/>
          <a:stretch>
            <a:fillRect/>
          </a:stretch>
        </p:blipFill>
        <p:spPr>
          <a:xfrm>
            <a:off x="4114800" y="1905000"/>
            <a:ext cx="4627756" cy="3388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Slavery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Sugarcane cultivations requires a lot of hard manual labor.</a:t>
            </a:r>
          </a:p>
          <a:p>
            <a:r>
              <a:rPr lang="en-US" dirty="0" smtClean="0"/>
              <a:t>Europeans transported slaves across the Middle Passage.</a:t>
            </a:r>
          </a:p>
          <a:p>
            <a:r>
              <a:rPr lang="en-US" dirty="0" smtClean="0"/>
              <a:t>At first, they were indentured servants.</a:t>
            </a:r>
          </a:p>
          <a:p>
            <a:r>
              <a:rPr lang="en-US" dirty="0" smtClean="0"/>
              <a:t>Maryland was the 1st colony to recognize slavery.</a:t>
            </a:r>
          </a:p>
          <a:p>
            <a:r>
              <a:rPr lang="en-US" dirty="0" smtClean="0"/>
              <a:t>Virginia enacted slave codes.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txBody>
          <a:bodyPr/>
          <a:lstStyle/>
          <a:p>
            <a:r>
              <a:rPr lang="en-US" dirty="0" smtClean="0"/>
              <a:t>Middle Passage</a:t>
            </a:r>
            <a:endParaRPr lang="en-US" dirty="0"/>
          </a:p>
        </p:txBody>
      </p:sp>
      <p:pic>
        <p:nvPicPr>
          <p:cNvPr id="4" name="Content Placeholder 3" descr="middle-passag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143000"/>
            <a:ext cx="6705600" cy="5525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Slavery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077200" cy="1143000"/>
          </a:xfrm>
        </p:spPr>
        <p:txBody>
          <a:bodyPr/>
          <a:lstStyle/>
          <a:p>
            <a:r>
              <a:rPr lang="en-US" dirty="0" smtClean="0"/>
              <a:t>Slaves were the bottom of the class system</a:t>
            </a:r>
          </a:p>
          <a:p>
            <a:r>
              <a:rPr lang="en-US" dirty="0" smtClean="0"/>
              <a:t>Slavery was essential to plantation society</a:t>
            </a:r>
            <a:endParaRPr lang="en-US" dirty="0"/>
          </a:p>
        </p:txBody>
      </p:sp>
      <p:pic>
        <p:nvPicPr>
          <p:cNvPr id="5" name="Picture 4" descr="slave sh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743200"/>
            <a:ext cx="6324600" cy="383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Triangular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way trading process </a:t>
            </a:r>
          </a:p>
          <a:p>
            <a:r>
              <a:rPr lang="en-US" dirty="0" smtClean="0"/>
              <a:t>England did not want all the goods that New England produced.</a:t>
            </a:r>
          </a:p>
          <a:p>
            <a:r>
              <a:rPr lang="en-US" dirty="0" smtClean="0"/>
              <a:t>England produced a lot of goods that New England wanted.</a:t>
            </a:r>
          </a:p>
          <a:p>
            <a:r>
              <a:rPr lang="en-US" dirty="0" smtClean="0"/>
              <a:t>Thus, New England had to find a way to sell their goods so they could get goods England wanted to buy.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Triangular Trade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Caribbean wants New England’s fish and lumber</a:t>
            </a:r>
          </a:p>
          <a:p>
            <a:r>
              <a:rPr lang="en-US" dirty="0" smtClean="0"/>
              <a:t>New England gets sugar or bills of exchange</a:t>
            </a:r>
          </a:p>
          <a:p>
            <a:r>
              <a:rPr lang="en-US" dirty="0" smtClean="0"/>
              <a:t>New England merchants would take the bills of exchange  back to New England and trade them to English merchants for English manufactured </a:t>
            </a:r>
            <a:r>
              <a:rPr lang="en-US" smtClean="0"/>
              <a:t>goods.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676</TotalTime>
  <Words>252</Words>
  <Application>Microsoft Macintosh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Module</vt:lpstr>
      <vt:lpstr>COS Standard 1 C</vt:lpstr>
      <vt:lpstr>Explaining triangular trade and the development of slavery in the colonies</vt:lpstr>
      <vt:lpstr>Slavery</vt:lpstr>
      <vt:lpstr>Slavery continued</vt:lpstr>
      <vt:lpstr>Middle Passage</vt:lpstr>
      <vt:lpstr>Slavery continued</vt:lpstr>
      <vt:lpstr>Triangular Trade</vt:lpstr>
      <vt:lpstr>Triangular Trade continued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1 C</dc:title>
  <dc:creator>stephanie</dc:creator>
  <cp:lastModifiedBy>Matthew Register</cp:lastModifiedBy>
  <cp:revision>16</cp:revision>
  <dcterms:created xsi:type="dcterms:W3CDTF">2010-09-08T02:10:21Z</dcterms:created>
  <dcterms:modified xsi:type="dcterms:W3CDTF">2016-08-26T03:26:28Z</dcterms:modified>
</cp:coreProperties>
</file>