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9" r:id="rId1"/>
  </p:sldMasterIdLst>
  <p:handoutMasterIdLst>
    <p:handoutMasterId r:id="rId15"/>
  </p:handoutMasterIdLst>
  <p:sldIdLst>
    <p:sldId id="256" r:id="rId2"/>
    <p:sldId id="257" r:id="rId3"/>
    <p:sldId id="258" r:id="rId4"/>
    <p:sldId id="259" r:id="rId5"/>
    <p:sldId id="266" r:id="rId6"/>
    <p:sldId id="267" r:id="rId7"/>
    <p:sldId id="268" r:id="rId8"/>
    <p:sldId id="261" r:id="rId9"/>
    <p:sldId id="269" r:id="rId10"/>
    <p:sldId id="262" r:id="rId11"/>
    <p:sldId id="263" r:id="rId12"/>
    <p:sldId id="264" r:id="rId13"/>
    <p:sldId id="265" r:id="rId14"/>
  </p:sldIdLst>
  <p:sldSz cx="9144000" cy="6858000" type="screen4x3"/>
  <p:notesSz cx="6858000" cy="92964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50" d="100"/>
          <a:sy n="50" d="100"/>
        </p:scale>
        <p:origin x="437" y="4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1746" name="Rectangle 2"/>
          <p:cNvSpPr>
            <a:spLocks noGrp="1" noChangeArrowheads="1"/>
          </p:cNvSpPr>
          <p:nvPr>
            <p:ph type="hdr" sz="quarter"/>
          </p:nvPr>
        </p:nvSpPr>
        <p:spPr>
          <a:xfrm>
            <a:off x="0" y="0"/>
            <a:ext cx="2971800" cy="4651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31747" name="Rectangle 3"/>
          <p:cNvSpPr>
            <a:spLocks noGrp="1" noChangeArrowheads="1"/>
          </p:cNvSpPr>
          <p:nvPr>
            <p:ph type="dt" sz="quarter" idx="1"/>
          </p:nvPr>
        </p:nvSpPr>
        <p:spPr>
          <a:xfrm>
            <a:off x="3884613" y="0"/>
            <a:ext cx="2971800" cy="4651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fld id="{25E0B70A-4CCD-4541-A2F9-C0ECF28A8851}" type="datetimeFigureOut">
              <a:rPr lang="en-US"/>
              <a:pPr/>
              <a:t>9/14/2017</a:t>
            </a:fld>
            <a:endParaRPr lang="en-US"/>
          </a:p>
        </p:txBody>
      </p:sp>
      <p:sp>
        <p:nvSpPr>
          <p:cNvPr id="31748" name="Rectangle 4"/>
          <p:cNvSpPr>
            <a:spLocks noGrp="1" noChangeArrowheads="1"/>
          </p:cNvSpPr>
          <p:nvPr>
            <p:ph type="ftr" sz="quarter" idx="2"/>
          </p:nvPr>
        </p:nvSpPr>
        <p:spPr>
          <a:xfrm>
            <a:off x="0" y="8829675"/>
            <a:ext cx="2971800" cy="4651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31749" name="Rectangle 5"/>
          <p:cNvSpPr>
            <a:spLocks noGrp="1" noChangeArrowheads="1"/>
          </p:cNvSpPr>
          <p:nvPr>
            <p:ph type="sldNum" sz="quarter" idx="3"/>
          </p:nvPr>
        </p:nvSpPr>
        <p:spPr>
          <a:xfrm>
            <a:off x="3884613" y="8829675"/>
            <a:ext cx="2971800" cy="4651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57EF918F-0D45-4A2D-B038-F36E4D70DB2F}" type="slidenum">
              <a:rPr lang="en-US"/>
              <a:pPr/>
              <a:t>‹#›</a:t>
            </a:fld>
            <a:endParaRPr lang="en-US"/>
          </a:p>
        </p:txBody>
      </p:sp>
    </p:spTree>
    <p:extLst>
      <p:ext uri="{BB962C8B-B14F-4D97-AF65-F5344CB8AC3E}">
        <p14:creationId xmlns:p14="http://schemas.microsoft.com/office/powerpoint/2010/main" val="3500380062"/>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ound Diagonal Corner Rectangle 6"/>
          <p:cNvSpPr/>
          <p:nvPr/>
        </p:nvSpPr>
        <p:spPr>
          <a:xfrm>
            <a:off x="164592" y="146304"/>
            <a:ext cx="8814816" cy="2505456"/>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numCol="1" anchor="ctr"/>
          <a:lstStyle>
            <a:extLst/>
          </a:lstStyle>
          <a:p>
            <a:pPr algn="ctr">
              <a:spcBef>
                <a:spcPts val="0"/>
              </a:spcBef>
              <a:spcAft>
                <a:spcPts val="0"/>
              </a:spcAft>
              <a:defRPr/>
            </a:pPr>
            <a:endParaRPr lang="en-US"/>
          </a:p>
        </p:txBody>
      </p:sp>
      <p:sp>
        <p:nvSpPr>
          <p:cNvPr id="8" name="Title 7"/>
          <p:cNvSpPr>
            <a:spLocks noGrp="1"/>
          </p:cNvSpPr>
          <p:nvPr>
            <p:ph type="ctrTitle"/>
          </p:nvPr>
        </p:nvSpPr>
        <p:spPr>
          <a:xfrm>
            <a:off x="464234" y="381001"/>
            <a:ext cx="8229600" cy="2209800"/>
          </a:xfrm>
        </p:spPr>
        <p:txBody>
          <a:bodyPr lIns="45720" rIns="228600" numCol="1"/>
          <a:lstStyle>
            <a:lvl1pPr marL="0" algn="r">
              <a:defRPr sz="4800"/>
            </a:lvl1pPr>
            <a:extLst/>
          </a:lstStyle>
          <a:p>
            <a:r>
              <a:rPr lang="en-US" smtClean="0"/>
              <a:t>Click to edit Master title style</a:t>
            </a:r>
            <a:endParaRPr lang="en-US"/>
          </a:p>
        </p:txBody>
      </p:sp>
      <p:sp>
        <p:nvSpPr>
          <p:cNvPr id="9" name="Subtitle 8"/>
          <p:cNvSpPr>
            <a:spLocks noGrp="1"/>
          </p:cNvSpPr>
          <p:nvPr>
            <p:ph type="subTitle" idx="1"/>
          </p:nvPr>
        </p:nvSpPr>
        <p:spPr>
          <a:xfrm>
            <a:off x="2133600" y="2819400"/>
            <a:ext cx="6560234" cy="1752600"/>
          </a:xfrm>
        </p:spPr>
        <p:txBody>
          <a:bodyPr lIns="45720" rIns="246888" numCol="1"/>
          <a:lstStyle>
            <a:lvl1pPr marL="0" indent="0" algn="r">
              <a:spcBef>
                <a:spcPts val="0"/>
              </a:spcBef>
              <a:buNone/>
              <a:defRPr>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en-US" smtClean="0"/>
              <a:t>Click to edit Master subtitle style</a:t>
            </a:r>
            <a:endParaRPr lang="en-US"/>
          </a:p>
        </p:txBody>
      </p:sp>
      <p:sp>
        <p:nvSpPr>
          <p:cNvPr id="5" name="Date Placeholder 9"/>
          <p:cNvSpPr>
            <a:spLocks noGrp="1"/>
          </p:cNvSpPr>
          <p:nvPr>
            <p:ph type="dt" sz="half" idx="10"/>
          </p:nvPr>
        </p:nvSpPr>
        <p:spPr>
          <a:xfrm>
            <a:off x="5562600" y="6508750"/>
            <a:ext cx="3001963" cy="274638"/>
          </a:xfrm>
        </p:spPr>
        <p:txBody>
          <a:bodyPr vert="horz" numCol="1" rtlCol="0"/>
          <a:lstStyle>
            <a:lvl1pPr>
              <a:defRPr/>
            </a:lvl1pPr>
            <a:extLst/>
          </a:lstStyle>
          <a:p>
            <a:pPr>
              <a:defRPr/>
            </a:pPr>
            <a:fld id="{510C086B-38CA-464C-A845-3B11495CBD37}" type="datetimeFigureOut">
              <a:rPr lang="en-US"/>
              <a:pPr>
                <a:defRPr/>
              </a:pPr>
              <a:t>9/14/2017</a:t>
            </a:fld>
            <a:endParaRPr lang="en-US"/>
          </a:p>
        </p:txBody>
      </p:sp>
      <p:sp>
        <p:nvSpPr>
          <p:cNvPr id="6" name="Slide Number Placeholder 10"/>
          <p:cNvSpPr>
            <a:spLocks noGrp="1"/>
          </p:cNvSpPr>
          <p:nvPr>
            <p:ph type="sldNum" sz="quarter" idx="11"/>
          </p:nvPr>
        </p:nvSpPr>
        <p:spPr>
          <a:xfrm>
            <a:off x="8639175" y="6508750"/>
            <a:ext cx="463550" cy="274638"/>
          </a:xfrm>
        </p:spPr>
        <p:txBody>
          <a:bodyPr vert="horz" numCol="1" rtlCol="0"/>
          <a:lstStyle>
            <a:lvl1pPr>
              <a:defRPr>
                <a:solidFill>
                  <a:schemeClr val="tx2">
                    <a:shade val="90000"/>
                  </a:schemeClr>
                </a:solidFill>
              </a:defRPr>
            </a:lvl1pPr>
            <a:extLst/>
          </a:lstStyle>
          <a:p>
            <a:pPr>
              <a:defRPr/>
            </a:pPr>
            <a:fld id="{C41A9AE1-C34B-48EA-8C98-5B6AFD05F9F1}" type="slidenum">
              <a:rPr lang="en-US"/>
              <a:pPr>
                <a:defRPr/>
              </a:pPr>
              <a:t>‹#›</a:t>
            </a:fld>
            <a:endParaRPr lang="en-US"/>
          </a:p>
        </p:txBody>
      </p:sp>
      <p:sp>
        <p:nvSpPr>
          <p:cNvPr id="7" name="Footer Placeholder 11"/>
          <p:cNvSpPr>
            <a:spLocks noGrp="1"/>
          </p:cNvSpPr>
          <p:nvPr>
            <p:ph type="ftr" sz="quarter" idx="12"/>
          </p:nvPr>
        </p:nvSpPr>
        <p:spPr>
          <a:xfrm>
            <a:off x="1600200" y="6508750"/>
            <a:ext cx="3906838" cy="274638"/>
          </a:xfrm>
        </p:spPr>
        <p:txBody>
          <a:bodyPr vert="horz" numCol="1" rtlCol="0"/>
          <a:lstStyle>
            <a:lvl1pPr>
              <a:defRPr/>
            </a:lvl1pPr>
            <a:extLst/>
          </a:lstStyle>
          <a:p>
            <a:pPr>
              <a:defRPr/>
            </a:pP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6"/>
          <p:cNvSpPr/>
          <p:nvPr/>
        </p:nvSpPr>
        <p:spPr>
          <a:xfrm>
            <a:off x="588963" y="1423988"/>
            <a:ext cx="8001000" cy="9525"/>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numCol="1" anchor="ctr"/>
          <a:lstStyle>
            <a:extLst/>
          </a:lstStyle>
          <a:p>
            <a:pPr algn="ctr">
              <a:spcBef>
                <a:spcPts val="0"/>
              </a:spcBef>
              <a:spcAft>
                <a:spcPts val="0"/>
              </a:spcAft>
              <a:defRPr/>
            </a:pPr>
            <a:endParaRPr lang="en-US"/>
          </a:p>
        </p:txBody>
      </p:sp>
      <p:sp>
        <p:nvSpPr>
          <p:cNvPr id="2" name="Title 1"/>
          <p:cNvSpPr>
            <a:spLocks noGrp="1"/>
          </p:cNvSpPr>
          <p:nvPr>
            <p:ph type="title"/>
          </p:nvPr>
        </p:nvSpPr>
        <p:spPr/>
        <p:txBody>
          <a:bodyPr numCol="1"/>
          <a:lstStyle>
            <a:extLst/>
          </a:lstStyle>
          <a:p>
            <a:r>
              <a:rPr lang="en-US" smtClean="0"/>
              <a:t>Click to edit Master title style</a:t>
            </a:r>
            <a:endParaRPr lang="en-US"/>
          </a:p>
        </p:txBody>
      </p:sp>
      <p:sp>
        <p:nvSpPr>
          <p:cNvPr id="3" name="Content Placeholder 2"/>
          <p:cNvSpPr>
            <a:spLocks noGrp="1"/>
          </p:cNvSpPr>
          <p:nvPr>
            <p:ph idx="1"/>
          </p:nvPr>
        </p:nvSpPr>
        <p:spPr/>
        <p:txBody>
          <a:bodyPr numCol="1"/>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numCol="1"/>
          <a:lstStyle>
            <a:lvl1pPr>
              <a:defRPr/>
            </a:lvl1pPr>
            <a:extLst/>
          </a:lstStyle>
          <a:p>
            <a:pPr>
              <a:defRPr/>
            </a:pPr>
            <a:fld id="{649385CA-6ECD-4E78-B612-D999A262DDED}" type="datetimeFigureOut">
              <a:rPr lang="en-US"/>
              <a:pPr>
                <a:defRPr/>
              </a:pPr>
              <a:t>9/14/2017</a:t>
            </a:fld>
            <a:endParaRPr lang="en-US"/>
          </a:p>
        </p:txBody>
      </p:sp>
      <p:sp>
        <p:nvSpPr>
          <p:cNvPr id="6" name="Footer Placeholder 4"/>
          <p:cNvSpPr>
            <a:spLocks noGrp="1"/>
          </p:cNvSpPr>
          <p:nvPr>
            <p:ph type="ftr" sz="quarter" idx="11"/>
          </p:nvPr>
        </p:nvSpPr>
        <p:spPr/>
        <p:txBody>
          <a:bodyPr numCol="1"/>
          <a:lstStyle>
            <a:lvl1pPr>
              <a:defRPr/>
            </a:lvl1pPr>
            <a:extLst/>
          </a:lstStyle>
          <a:p>
            <a:pPr>
              <a:defRPr/>
            </a:pPr>
            <a:endParaRPr lang="en-US"/>
          </a:p>
        </p:txBody>
      </p:sp>
      <p:sp>
        <p:nvSpPr>
          <p:cNvPr id="7" name="Slide Number Placeholder 5"/>
          <p:cNvSpPr>
            <a:spLocks noGrp="1"/>
          </p:cNvSpPr>
          <p:nvPr>
            <p:ph type="sldNum" sz="quarter" idx="12"/>
          </p:nvPr>
        </p:nvSpPr>
        <p:spPr/>
        <p:txBody>
          <a:bodyPr numCol="1"/>
          <a:lstStyle>
            <a:lvl1pPr>
              <a:defRPr/>
            </a:lvl1pPr>
            <a:extLst/>
          </a:lstStyle>
          <a:p>
            <a:pPr>
              <a:defRPr/>
            </a:pPr>
            <a:fld id="{3BFBD278-0829-4F46-B710-168512EA9810}"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4" name="Rectangle 6"/>
          <p:cNvSpPr/>
          <p:nvPr/>
        </p:nvSpPr>
        <p:spPr>
          <a:xfrm>
            <a:off x="1000125" y="3267075"/>
            <a:ext cx="7407275" cy="9525"/>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numCol="1" anchor="ctr"/>
          <a:lstStyle>
            <a:extLst/>
          </a:lstStyle>
          <a:p>
            <a:pPr algn="ctr">
              <a:spcBef>
                <a:spcPts val="0"/>
              </a:spcBef>
              <a:spcAft>
                <a:spcPts val="0"/>
              </a:spcAft>
              <a:defRPr/>
            </a:pPr>
            <a:endParaRPr lang="en-US"/>
          </a:p>
        </p:txBody>
      </p:sp>
      <p:sp>
        <p:nvSpPr>
          <p:cNvPr id="2" name="Title 1"/>
          <p:cNvSpPr>
            <a:spLocks noGrp="1"/>
          </p:cNvSpPr>
          <p:nvPr>
            <p:ph type="title"/>
          </p:nvPr>
        </p:nvSpPr>
        <p:spPr>
          <a:xfrm>
            <a:off x="722376" y="498230"/>
            <a:ext cx="7772400" cy="2731008"/>
          </a:xfrm>
        </p:spPr>
        <p:txBody>
          <a:bodyPr rIns="100584" numCol="1"/>
          <a:lstStyle>
            <a:lvl1pPr algn="r">
              <a:buNone/>
              <a:defRPr sz="4000" b="1" cap="none">
                <a:solidFill>
                  <a:schemeClr val="accent1">
                    <a:tint val="95000"/>
                    <a:satMod val="200000"/>
                  </a:schemeClr>
                </a:solidFill>
              </a:defRPr>
            </a:lvl1pPr>
            <a:extLst/>
          </a:lstStyle>
          <a:p>
            <a:r>
              <a:rPr lang="en-US" smtClean="0"/>
              <a:t>Click to edit Master title style</a:t>
            </a:r>
            <a:endParaRPr lang="en-US"/>
          </a:p>
        </p:txBody>
      </p:sp>
      <p:sp>
        <p:nvSpPr>
          <p:cNvPr id="3" name="Text Placeholder 2"/>
          <p:cNvSpPr>
            <a:spLocks noGrp="1"/>
          </p:cNvSpPr>
          <p:nvPr>
            <p:ph type="body" idx="1"/>
          </p:nvPr>
        </p:nvSpPr>
        <p:spPr>
          <a:xfrm>
            <a:off x="722313" y="3287713"/>
            <a:ext cx="7772400" cy="1509712"/>
          </a:xfrm>
        </p:spPr>
        <p:txBody>
          <a:bodyPr rIns="128016" numCol="1"/>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en-US" smtClean="0"/>
              <a:t>Click to edit Master text styles</a:t>
            </a:r>
          </a:p>
        </p:txBody>
      </p:sp>
      <p:sp>
        <p:nvSpPr>
          <p:cNvPr id="5" name="Date Placeholder 7"/>
          <p:cNvSpPr>
            <a:spLocks noGrp="1"/>
          </p:cNvSpPr>
          <p:nvPr>
            <p:ph type="dt" sz="half" idx="10"/>
          </p:nvPr>
        </p:nvSpPr>
        <p:spPr>
          <a:xfrm>
            <a:off x="5562600" y="6513513"/>
            <a:ext cx="3001963" cy="274637"/>
          </a:xfrm>
        </p:spPr>
        <p:txBody>
          <a:bodyPr vert="horz" numCol="1" rtlCol="0"/>
          <a:lstStyle>
            <a:lvl1pPr>
              <a:defRPr/>
            </a:lvl1pPr>
            <a:extLst/>
          </a:lstStyle>
          <a:p>
            <a:pPr>
              <a:defRPr/>
            </a:pPr>
            <a:fld id="{0D6E380D-182B-41DC-8031-408A5EDF1755}" type="datetimeFigureOut">
              <a:rPr lang="en-US"/>
              <a:pPr>
                <a:defRPr/>
              </a:pPr>
              <a:t>9/14/2017</a:t>
            </a:fld>
            <a:endParaRPr lang="en-US"/>
          </a:p>
        </p:txBody>
      </p:sp>
      <p:sp>
        <p:nvSpPr>
          <p:cNvPr id="6" name="Slide Number Placeholder 8"/>
          <p:cNvSpPr>
            <a:spLocks noGrp="1"/>
          </p:cNvSpPr>
          <p:nvPr>
            <p:ph type="sldNum" sz="quarter" idx="11"/>
          </p:nvPr>
        </p:nvSpPr>
        <p:spPr>
          <a:xfrm>
            <a:off x="8639175" y="6513513"/>
            <a:ext cx="463550" cy="274637"/>
          </a:xfrm>
        </p:spPr>
        <p:txBody>
          <a:bodyPr vert="horz" numCol="1" rtlCol="0"/>
          <a:lstStyle>
            <a:lvl1pPr>
              <a:defRPr>
                <a:solidFill>
                  <a:schemeClr val="tx2">
                    <a:shade val="90000"/>
                  </a:schemeClr>
                </a:solidFill>
              </a:defRPr>
            </a:lvl1pPr>
            <a:extLst/>
          </a:lstStyle>
          <a:p>
            <a:pPr>
              <a:defRPr/>
            </a:pPr>
            <a:fld id="{C9B1F33B-D6C4-4805-B8FA-2DF355CB77EE}" type="slidenum">
              <a:rPr lang="en-US"/>
              <a:pPr>
                <a:defRPr/>
              </a:pPr>
              <a:t>‹#›</a:t>
            </a:fld>
            <a:endParaRPr lang="en-US"/>
          </a:p>
        </p:txBody>
      </p:sp>
      <p:sp>
        <p:nvSpPr>
          <p:cNvPr id="7" name="Footer Placeholder 9"/>
          <p:cNvSpPr>
            <a:spLocks noGrp="1"/>
          </p:cNvSpPr>
          <p:nvPr>
            <p:ph type="ftr" sz="quarter" idx="12"/>
          </p:nvPr>
        </p:nvSpPr>
        <p:spPr>
          <a:xfrm>
            <a:off x="1600200" y="6513513"/>
            <a:ext cx="3906838" cy="274637"/>
          </a:xfrm>
        </p:spPr>
        <p:txBody>
          <a:bodyPr vert="horz" numCol="1" rtlCol="0"/>
          <a:lstStyle>
            <a:lvl1pPr>
              <a:defRPr/>
            </a:lvl1pPr>
            <a:extLst/>
          </a:lstStyle>
          <a:p>
            <a:pPr>
              <a:defRPr/>
            </a:pPr>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Rectangle 9"/>
          <p:cNvSpPr/>
          <p:nvPr/>
        </p:nvSpPr>
        <p:spPr>
          <a:xfrm>
            <a:off x="588963" y="1423988"/>
            <a:ext cx="8001000" cy="9525"/>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numCol="1" anchor="ctr"/>
          <a:lstStyle>
            <a:extLst/>
          </a:lstStyle>
          <a:p>
            <a:pPr algn="ctr">
              <a:spcBef>
                <a:spcPts val="0"/>
              </a:spcBef>
              <a:spcAft>
                <a:spcPts val="0"/>
              </a:spcAft>
              <a:defRPr/>
            </a:pPr>
            <a:endParaRPr lang="en-US"/>
          </a:p>
        </p:txBody>
      </p:sp>
      <p:sp>
        <p:nvSpPr>
          <p:cNvPr id="2" name="Title 1"/>
          <p:cNvSpPr>
            <a:spLocks noGrp="1"/>
          </p:cNvSpPr>
          <p:nvPr>
            <p:ph type="title"/>
          </p:nvPr>
        </p:nvSpPr>
        <p:spPr/>
        <p:txBody>
          <a:bodyPr numCol="1"/>
          <a:lstStyle>
            <a:extLst/>
          </a:lstStyle>
          <a:p>
            <a:r>
              <a:rPr lang="en-US" smtClean="0"/>
              <a:t>Click to edit Master title style</a:t>
            </a:r>
            <a:endParaRPr lang="en-US"/>
          </a:p>
        </p:txBody>
      </p:sp>
      <p:sp>
        <p:nvSpPr>
          <p:cNvPr id="3" name="Content Placeholder 2"/>
          <p:cNvSpPr>
            <a:spLocks noGrp="1"/>
          </p:cNvSpPr>
          <p:nvPr>
            <p:ph sz="half" idx="1"/>
          </p:nvPr>
        </p:nvSpPr>
        <p:spPr>
          <a:xfrm>
            <a:off x="457200" y="1645920"/>
            <a:ext cx="4038600" cy="4526280"/>
          </a:xfrm>
        </p:spPr>
        <p:txBody>
          <a:bodyPr numCol="1"/>
          <a:lstStyle>
            <a:lvl1pPr>
              <a:defRPr sz="2800"/>
            </a:lvl1pPr>
            <a:lvl2pPr>
              <a:defRPr sz="2400"/>
            </a:lvl2pPr>
            <a:lvl3pPr>
              <a:defRPr sz="2000"/>
            </a:lvl3pPr>
            <a:lvl4pPr>
              <a:defRPr sz="1800"/>
            </a:lvl4pPr>
            <a:lvl5pPr>
              <a:defRPr sz="18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45920"/>
            <a:ext cx="4038600" cy="4526280"/>
          </a:xfrm>
        </p:spPr>
        <p:txBody>
          <a:bodyPr numCol="1"/>
          <a:lstStyle>
            <a:lvl1pPr>
              <a:defRPr sz="2800"/>
            </a:lvl1pPr>
            <a:lvl2pPr>
              <a:defRPr sz="2400"/>
            </a:lvl2pPr>
            <a:lvl3pPr>
              <a:defRPr sz="2000"/>
            </a:lvl3pPr>
            <a:lvl4pPr>
              <a:defRPr sz="1800"/>
            </a:lvl4pPr>
            <a:lvl5pPr>
              <a:defRPr sz="18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4"/>
          <p:cNvSpPr>
            <a:spLocks noGrp="1"/>
          </p:cNvSpPr>
          <p:nvPr>
            <p:ph type="dt" sz="half" idx="10"/>
          </p:nvPr>
        </p:nvSpPr>
        <p:spPr/>
        <p:txBody>
          <a:bodyPr numCol="1"/>
          <a:lstStyle>
            <a:lvl1pPr>
              <a:defRPr/>
            </a:lvl1pPr>
            <a:extLst/>
          </a:lstStyle>
          <a:p>
            <a:pPr>
              <a:defRPr/>
            </a:pPr>
            <a:fld id="{8FE0A888-7A83-4B74-878C-AD566EC6CE35}" type="datetimeFigureOut">
              <a:rPr lang="en-US"/>
              <a:pPr>
                <a:defRPr/>
              </a:pPr>
              <a:t>9/14/2017</a:t>
            </a:fld>
            <a:endParaRPr lang="en-US"/>
          </a:p>
        </p:txBody>
      </p:sp>
      <p:sp>
        <p:nvSpPr>
          <p:cNvPr id="7" name="Footer Placeholder 5"/>
          <p:cNvSpPr>
            <a:spLocks noGrp="1"/>
          </p:cNvSpPr>
          <p:nvPr>
            <p:ph type="ftr" sz="quarter" idx="11"/>
          </p:nvPr>
        </p:nvSpPr>
        <p:spPr/>
        <p:txBody>
          <a:bodyPr numCol="1"/>
          <a:lstStyle>
            <a:lvl1pPr>
              <a:defRPr/>
            </a:lvl1pPr>
            <a:extLst/>
          </a:lstStyle>
          <a:p>
            <a:pPr>
              <a:defRPr/>
            </a:pPr>
            <a:endParaRPr lang="en-US"/>
          </a:p>
        </p:txBody>
      </p:sp>
      <p:sp>
        <p:nvSpPr>
          <p:cNvPr id="8" name="Slide Number Placeholder 6"/>
          <p:cNvSpPr>
            <a:spLocks noGrp="1"/>
          </p:cNvSpPr>
          <p:nvPr>
            <p:ph type="sldNum" sz="quarter" idx="12"/>
          </p:nvPr>
        </p:nvSpPr>
        <p:spPr>
          <a:xfrm>
            <a:off x="8640763" y="6515100"/>
            <a:ext cx="465137" cy="273050"/>
          </a:xfrm>
        </p:spPr>
        <p:txBody>
          <a:bodyPr numCol="1"/>
          <a:lstStyle>
            <a:lvl1pPr>
              <a:defRPr/>
            </a:lvl1pPr>
            <a:extLst/>
          </a:lstStyle>
          <a:p>
            <a:pPr>
              <a:defRPr/>
            </a:pPr>
            <a:fld id="{D02409C1-274E-4B25-A870-7153BE946988}"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9"/>
          <p:cNvSpPr/>
          <p:nvPr/>
        </p:nvSpPr>
        <p:spPr>
          <a:xfrm>
            <a:off x="617538" y="2165350"/>
            <a:ext cx="3748087" cy="9525"/>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numCol="1" anchor="b"/>
          <a:lstStyle>
            <a:extLst/>
          </a:lstStyle>
          <a:p>
            <a:pPr algn="ctr">
              <a:spcBef>
                <a:spcPts val="0"/>
              </a:spcBef>
              <a:spcAft>
                <a:spcPts val="0"/>
              </a:spcAft>
              <a:defRPr/>
            </a:pPr>
            <a:endParaRPr lang="en-US"/>
          </a:p>
        </p:txBody>
      </p:sp>
      <p:sp>
        <p:nvSpPr>
          <p:cNvPr id="8" name="Rectangle 10"/>
          <p:cNvSpPr/>
          <p:nvPr/>
        </p:nvSpPr>
        <p:spPr>
          <a:xfrm>
            <a:off x="4800600" y="2165350"/>
            <a:ext cx="3749675" cy="9525"/>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numCol="1" anchor="b"/>
          <a:lstStyle>
            <a:extLst/>
          </a:lstStyle>
          <a:p>
            <a:pPr algn="ctr">
              <a:spcBef>
                <a:spcPts val="0"/>
              </a:spcBef>
              <a:spcAft>
                <a:spcPts val="0"/>
              </a:spcAft>
              <a:defRPr/>
            </a:pPr>
            <a:endParaRPr lang="en-US"/>
          </a:p>
        </p:txBody>
      </p:sp>
      <p:sp>
        <p:nvSpPr>
          <p:cNvPr id="2" name="Title 1"/>
          <p:cNvSpPr>
            <a:spLocks noGrp="1"/>
          </p:cNvSpPr>
          <p:nvPr>
            <p:ph type="title"/>
          </p:nvPr>
        </p:nvSpPr>
        <p:spPr>
          <a:xfrm>
            <a:off x="457200" y="251948"/>
            <a:ext cx="8229600" cy="1143000"/>
          </a:xfrm>
        </p:spPr>
        <p:txBody>
          <a:bodyPr numCol="1"/>
          <a:lstStyle>
            <a:lvl1pPr>
              <a:defRPr/>
            </a:lvl1pPr>
            <a:extLst/>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numCol="1"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a:r>
              <a:rPr lang="en-US" smtClean="0"/>
              <a:t>Click to edit Master text styles</a:t>
            </a:r>
          </a:p>
        </p:txBody>
      </p:sp>
      <p:sp>
        <p:nvSpPr>
          <p:cNvPr id="4" name="Text Placeholder 3"/>
          <p:cNvSpPr>
            <a:spLocks noGrp="1"/>
          </p:cNvSpPr>
          <p:nvPr>
            <p:ph type="body" sz="half" idx="3"/>
          </p:nvPr>
        </p:nvSpPr>
        <p:spPr>
          <a:xfrm>
            <a:off x="4645025" y="1535113"/>
            <a:ext cx="4041775" cy="639762"/>
          </a:xfrm>
        </p:spPr>
        <p:txBody>
          <a:bodyPr numCol="1"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a:r>
              <a:rPr lang="en-US" smtClean="0"/>
              <a:t>Click to edit Master text styles</a:t>
            </a:r>
          </a:p>
        </p:txBody>
      </p:sp>
      <p:sp>
        <p:nvSpPr>
          <p:cNvPr id="5" name="Content Placeholder 4"/>
          <p:cNvSpPr>
            <a:spLocks noGrp="1"/>
          </p:cNvSpPr>
          <p:nvPr>
            <p:ph sz="quarter" idx="2"/>
          </p:nvPr>
        </p:nvSpPr>
        <p:spPr>
          <a:xfrm>
            <a:off x="457200" y="2362200"/>
            <a:ext cx="4040188" cy="3941763"/>
          </a:xfrm>
        </p:spPr>
        <p:txBody>
          <a:bodyPr numCol="1"/>
          <a:lstStyle>
            <a:lvl1pPr>
              <a:defRPr sz="2200"/>
            </a:lvl1pPr>
            <a:lvl2pPr>
              <a:defRPr sz="2000"/>
            </a:lvl2pPr>
            <a:lvl3pPr>
              <a:defRPr sz="1800"/>
            </a:lvl3pPr>
            <a:lvl4pPr>
              <a:defRPr sz="1600"/>
            </a:lvl4pPr>
            <a:lvl5pPr>
              <a:defRPr sz="16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5025" y="2362200"/>
            <a:ext cx="4041775" cy="3941763"/>
          </a:xfrm>
        </p:spPr>
        <p:txBody>
          <a:bodyPr numCol="1"/>
          <a:lstStyle>
            <a:lvl1pPr>
              <a:defRPr sz="2200"/>
            </a:lvl1pPr>
            <a:lvl2pPr>
              <a:defRPr sz="2000"/>
            </a:lvl2pPr>
            <a:lvl3pPr>
              <a:defRPr sz="1800"/>
            </a:lvl3pPr>
            <a:lvl4pPr>
              <a:defRPr sz="1600"/>
            </a:lvl4pPr>
            <a:lvl5pPr>
              <a:defRPr sz="16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9" name="Date Placeholder 6"/>
          <p:cNvSpPr>
            <a:spLocks noGrp="1"/>
          </p:cNvSpPr>
          <p:nvPr>
            <p:ph type="dt" sz="half" idx="10"/>
          </p:nvPr>
        </p:nvSpPr>
        <p:spPr/>
        <p:txBody>
          <a:bodyPr numCol="1"/>
          <a:lstStyle>
            <a:lvl1pPr>
              <a:defRPr/>
            </a:lvl1pPr>
            <a:extLst/>
          </a:lstStyle>
          <a:p>
            <a:pPr>
              <a:defRPr/>
            </a:pPr>
            <a:fld id="{7CF623B0-1958-48B9-8F19-2BF836B2E098}" type="datetimeFigureOut">
              <a:rPr lang="en-US"/>
              <a:pPr>
                <a:defRPr/>
              </a:pPr>
              <a:t>9/14/2017</a:t>
            </a:fld>
            <a:endParaRPr lang="en-US"/>
          </a:p>
        </p:txBody>
      </p:sp>
      <p:sp>
        <p:nvSpPr>
          <p:cNvPr id="10" name="Footer Placeholder 7"/>
          <p:cNvSpPr>
            <a:spLocks noGrp="1"/>
          </p:cNvSpPr>
          <p:nvPr>
            <p:ph type="ftr" sz="quarter" idx="11"/>
          </p:nvPr>
        </p:nvSpPr>
        <p:spPr/>
        <p:txBody>
          <a:bodyPr numCol="1"/>
          <a:lstStyle>
            <a:lvl1pPr>
              <a:defRPr/>
            </a:lvl1pPr>
            <a:extLst/>
          </a:lstStyle>
          <a:p>
            <a:pPr>
              <a:defRPr/>
            </a:pPr>
            <a:endParaRPr lang="en-US"/>
          </a:p>
        </p:txBody>
      </p:sp>
      <p:sp>
        <p:nvSpPr>
          <p:cNvPr id="11" name="Slide Number Placeholder 8"/>
          <p:cNvSpPr>
            <a:spLocks noGrp="1"/>
          </p:cNvSpPr>
          <p:nvPr>
            <p:ph type="sldNum" sz="quarter" idx="12"/>
          </p:nvPr>
        </p:nvSpPr>
        <p:spPr>
          <a:xfrm>
            <a:off x="8640763" y="6515100"/>
            <a:ext cx="465137" cy="273050"/>
          </a:xfrm>
        </p:spPr>
        <p:txBody>
          <a:bodyPr numCol="1"/>
          <a:lstStyle>
            <a:lvl1pPr>
              <a:defRPr/>
            </a:lvl1pPr>
            <a:extLst/>
          </a:lstStyle>
          <a:p>
            <a:pPr>
              <a:defRPr/>
            </a:pPr>
            <a:fld id="{012C7466-9E52-4B2A-9CA8-2BD86F08C3DA}"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6"/>
          <p:cNvSpPr/>
          <p:nvPr/>
        </p:nvSpPr>
        <p:spPr>
          <a:xfrm>
            <a:off x="588963" y="1423988"/>
            <a:ext cx="8001000" cy="9525"/>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numCol="1" anchor="ctr"/>
          <a:lstStyle>
            <a:extLst/>
          </a:lstStyle>
          <a:p>
            <a:pPr algn="ctr">
              <a:spcBef>
                <a:spcPts val="0"/>
              </a:spcBef>
              <a:spcAft>
                <a:spcPts val="0"/>
              </a:spcAft>
              <a:defRPr/>
            </a:pPr>
            <a:endParaRPr lang="en-US"/>
          </a:p>
        </p:txBody>
      </p:sp>
      <p:sp>
        <p:nvSpPr>
          <p:cNvPr id="2" name="Title 1"/>
          <p:cNvSpPr>
            <a:spLocks noGrp="1"/>
          </p:cNvSpPr>
          <p:nvPr>
            <p:ph type="title"/>
          </p:nvPr>
        </p:nvSpPr>
        <p:spPr>
          <a:xfrm>
            <a:off x="457200" y="253218"/>
            <a:ext cx="8229600" cy="1143000"/>
          </a:xfrm>
        </p:spPr>
        <p:txBody>
          <a:bodyPr numCol="1"/>
          <a:lstStyle>
            <a:extLst/>
          </a:lstStyle>
          <a:p>
            <a:r>
              <a:rPr lang="en-US" smtClean="0"/>
              <a:t>Click to edit Master title style</a:t>
            </a:r>
            <a:endParaRPr lang="en-US"/>
          </a:p>
        </p:txBody>
      </p:sp>
      <p:sp>
        <p:nvSpPr>
          <p:cNvPr id="4" name="Date Placeholder 2"/>
          <p:cNvSpPr>
            <a:spLocks noGrp="1"/>
          </p:cNvSpPr>
          <p:nvPr>
            <p:ph type="dt" sz="half" idx="10"/>
          </p:nvPr>
        </p:nvSpPr>
        <p:spPr/>
        <p:txBody>
          <a:bodyPr numCol="1"/>
          <a:lstStyle>
            <a:lvl1pPr>
              <a:defRPr/>
            </a:lvl1pPr>
            <a:extLst/>
          </a:lstStyle>
          <a:p>
            <a:pPr>
              <a:defRPr/>
            </a:pPr>
            <a:fld id="{32441773-FB01-4914-9134-AB46C8F86DD2}" type="datetimeFigureOut">
              <a:rPr lang="en-US"/>
              <a:pPr>
                <a:defRPr/>
              </a:pPr>
              <a:t>9/14/2017</a:t>
            </a:fld>
            <a:endParaRPr lang="en-US"/>
          </a:p>
        </p:txBody>
      </p:sp>
      <p:sp>
        <p:nvSpPr>
          <p:cNvPr id="5" name="Footer Placeholder 3"/>
          <p:cNvSpPr>
            <a:spLocks noGrp="1"/>
          </p:cNvSpPr>
          <p:nvPr>
            <p:ph type="ftr" sz="quarter" idx="11"/>
          </p:nvPr>
        </p:nvSpPr>
        <p:spPr/>
        <p:txBody>
          <a:bodyPr numCol="1"/>
          <a:lstStyle>
            <a:lvl1pPr>
              <a:defRPr/>
            </a:lvl1pPr>
            <a:extLst/>
          </a:lstStyle>
          <a:p>
            <a:pPr>
              <a:defRPr/>
            </a:pPr>
            <a:endParaRPr lang="en-US"/>
          </a:p>
        </p:txBody>
      </p:sp>
      <p:sp>
        <p:nvSpPr>
          <p:cNvPr id="6" name="Slide Number Placeholder 4"/>
          <p:cNvSpPr>
            <a:spLocks noGrp="1"/>
          </p:cNvSpPr>
          <p:nvPr>
            <p:ph type="sldNum" sz="quarter" idx="12"/>
          </p:nvPr>
        </p:nvSpPr>
        <p:spPr/>
        <p:txBody>
          <a:bodyPr numCol="1"/>
          <a:lstStyle>
            <a:lvl1pPr>
              <a:defRPr/>
            </a:lvl1pPr>
            <a:extLst/>
          </a:lstStyle>
          <a:p>
            <a:pPr>
              <a:defRPr/>
            </a:pPr>
            <a:fld id="{46A8F5CD-A5A6-4788-A123-A5937E06D664}"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Footer Placeholder 2"/>
          <p:cNvSpPr>
            <a:spLocks noGrp="1"/>
          </p:cNvSpPr>
          <p:nvPr>
            <p:ph type="ftr" sz="quarter" idx="10"/>
          </p:nvPr>
        </p:nvSpPr>
        <p:spPr/>
        <p:txBody>
          <a:bodyPr numCol="1"/>
          <a:lstStyle>
            <a:lvl1pPr>
              <a:defRPr/>
            </a:lvl1pPr>
          </a:lstStyle>
          <a:p>
            <a:pPr>
              <a:defRPr/>
            </a:pPr>
            <a:endParaRPr lang="en-US"/>
          </a:p>
        </p:txBody>
      </p:sp>
      <p:sp>
        <p:nvSpPr>
          <p:cNvPr id="3" name="Date Placeholder 13"/>
          <p:cNvSpPr>
            <a:spLocks noGrp="1"/>
          </p:cNvSpPr>
          <p:nvPr>
            <p:ph type="dt" sz="half" idx="11"/>
          </p:nvPr>
        </p:nvSpPr>
        <p:spPr/>
        <p:txBody>
          <a:bodyPr numCol="1"/>
          <a:lstStyle>
            <a:lvl1pPr>
              <a:defRPr/>
            </a:lvl1pPr>
          </a:lstStyle>
          <a:p>
            <a:pPr>
              <a:defRPr/>
            </a:pPr>
            <a:fld id="{8794BEDD-733D-40A6-A5D7-20D8CD7EE8A5}" type="datetimeFigureOut">
              <a:rPr lang="en-US"/>
              <a:pPr>
                <a:defRPr/>
              </a:pPr>
              <a:t>9/14/2017</a:t>
            </a:fld>
            <a:endParaRPr lang="en-US"/>
          </a:p>
        </p:txBody>
      </p:sp>
      <p:sp>
        <p:nvSpPr>
          <p:cNvPr id="4" name="Slide Number Placeholder 22"/>
          <p:cNvSpPr>
            <a:spLocks noGrp="1"/>
          </p:cNvSpPr>
          <p:nvPr>
            <p:ph type="sldNum" sz="quarter" idx="12"/>
          </p:nvPr>
        </p:nvSpPr>
        <p:spPr/>
        <p:txBody>
          <a:bodyPr numCol="1"/>
          <a:lstStyle>
            <a:lvl1pPr>
              <a:defRPr/>
            </a:lvl1pPr>
          </a:lstStyle>
          <a:p>
            <a:pPr>
              <a:defRPr/>
            </a:pPr>
            <a:fld id="{0312A532-D9A7-434E-A734-6210BDEDCDD2}"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2"/>
      </p:bgRef>
    </p:bg>
    <p:spTree>
      <p:nvGrpSpPr>
        <p:cNvPr id="1" name=""/>
        <p:cNvGrpSpPr/>
        <p:nvPr/>
      </p:nvGrpSpPr>
      <p:grpSpPr>
        <a:xfrm>
          <a:off x="0" y="0"/>
          <a:ext cx="0" cy="0"/>
          <a:chOff x="0" y="0"/>
          <a:chExt cx="0" cy="0"/>
        </a:xfrm>
      </p:grpSpPr>
      <p:sp>
        <p:nvSpPr>
          <p:cNvPr id="5" name="Rectangle 7"/>
          <p:cNvSpPr/>
          <p:nvPr/>
        </p:nvSpPr>
        <p:spPr>
          <a:xfrm>
            <a:off x="5057775" y="1057275"/>
            <a:ext cx="3748088" cy="9525"/>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numCol="1" anchor="ctr"/>
          <a:lstStyle>
            <a:extLst/>
          </a:lstStyle>
          <a:p>
            <a:pPr algn="ctr">
              <a:spcBef>
                <a:spcPts val="0"/>
              </a:spcBef>
              <a:spcAft>
                <a:spcPts val="0"/>
              </a:spcAft>
              <a:defRPr/>
            </a:pPr>
            <a:endParaRPr lang="en-US"/>
          </a:p>
        </p:txBody>
      </p:sp>
      <p:sp>
        <p:nvSpPr>
          <p:cNvPr id="2" name="Title 1"/>
          <p:cNvSpPr>
            <a:spLocks noGrp="1"/>
          </p:cNvSpPr>
          <p:nvPr>
            <p:ph type="title"/>
          </p:nvPr>
        </p:nvSpPr>
        <p:spPr>
          <a:xfrm>
            <a:off x="4963136" y="304800"/>
            <a:ext cx="3931920" cy="762000"/>
          </a:xfrm>
        </p:spPr>
        <p:txBody>
          <a:bodyPr numCol="1"/>
          <a:lstStyle>
            <a:lvl1pPr marL="0" algn="r">
              <a:buNone/>
              <a:defRPr sz="2000" b="1"/>
            </a:lvl1pPr>
            <a:extLst/>
          </a:lstStyle>
          <a:p>
            <a:r>
              <a:rPr lang="en-US" smtClean="0"/>
              <a:t>Click to edit Master title style</a:t>
            </a:r>
            <a:endParaRPr lang="en-US"/>
          </a:p>
        </p:txBody>
      </p:sp>
      <p:sp>
        <p:nvSpPr>
          <p:cNvPr id="3" name="Text Placeholder 2"/>
          <p:cNvSpPr>
            <a:spLocks noGrp="1"/>
          </p:cNvSpPr>
          <p:nvPr>
            <p:ph type="body" idx="2"/>
          </p:nvPr>
        </p:nvSpPr>
        <p:spPr>
          <a:xfrm>
            <a:off x="4963136" y="1107560"/>
            <a:ext cx="3931920" cy="1066800"/>
          </a:xfrm>
        </p:spPr>
        <p:txBody>
          <a:bodyPr numCol="1"/>
          <a:lstStyle>
            <a:lvl1pPr marL="0" indent="0" algn="r">
              <a:spcBef>
                <a:spcPts val="0"/>
              </a:spcBef>
              <a:buNone/>
              <a:defRPr sz="1400"/>
            </a:lvl1pPr>
            <a:lvl2pPr>
              <a:buNone/>
              <a:defRPr sz="1200"/>
            </a:lvl2pPr>
            <a:lvl3pPr>
              <a:buNone/>
              <a:defRPr sz="1000"/>
            </a:lvl3pPr>
            <a:lvl4pPr>
              <a:buNone/>
              <a:defRPr sz="900"/>
            </a:lvl4pPr>
            <a:lvl5pPr>
              <a:buNone/>
              <a:defRPr sz="900"/>
            </a:lvl5pPr>
            <a:extLst/>
          </a:lstStyle>
          <a:p>
            <a:pPr lvl="0"/>
            <a:r>
              <a:rPr lang="en-US" smtClean="0"/>
              <a:t>Click to edit Master text styles</a:t>
            </a:r>
          </a:p>
        </p:txBody>
      </p:sp>
      <p:sp>
        <p:nvSpPr>
          <p:cNvPr id="4" name="Content Placeholder 3"/>
          <p:cNvSpPr>
            <a:spLocks noGrp="1"/>
          </p:cNvSpPr>
          <p:nvPr>
            <p:ph sz="half" idx="1"/>
          </p:nvPr>
        </p:nvSpPr>
        <p:spPr>
          <a:xfrm>
            <a:off x="228600" y="2209800"/>
            <a:ext cx="8666456" cy="3977640"/>
          </a:xfrm>
        </p:spPr>
        <p:txBody>
          <a:bodyPr numCol="1"/>
          <a:lstStyle>
            <a:lvl1pPr marL="292608">
              <a:defRPr sz="3200"/>
            </a:lvl1pPr>
            <a:lvl2pPr marL="594360">
              <a:defRPr sz="2800"/>
            </a:lvl2pPr>
            <a:lvl3pPr marL="822960">
              <a:defRPr sz="2400"/>
            </a:lvl3pPr>
            <a:lvl4pPr marL="1051560">
              <a:defRPr sz="2000"/>
            </a:lvl4pPr>
            <a:lvl5pPr marL="1261872">
              <a:defRPr sz="20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8"/>
          <p:cNvSpPr>
            <a:spLocks noGrp="1"/>
          </p:cNvSpPr>
          <p:nvPr>
            <p:ph type="dt" sz="half" idx="10"/>
          </p:nvPr>
        </p:nvSpPr>
        <p:spPr>
          <a:xfrm>
            <a:off x="5562600" y="6513513"/>
            <a:ext cx="3001963" cy="274637"/>
          </a:xfrm>
        </p:spPr>
        <p:txBody>
          <a:bodyPr vert="horz" numCol="1" rtlCol="0"/>
          <a:lstStyle>
            <a:lvl1pPr>
              <a:defRPr/>
            </a:lvl1pPr>
            <a:extLst/>
          </a:lstStyle>
          <a:p>
            <a:pPr>
              <a:defRPr/>
            </a:pPr>
            <a:fld id="{14F1116E-D6DD-402F-9E74-641A8FA081C6}" type="datetimeFigureOut">
              <a:rPr lang="en-US"/>
              <a:pPr>
                <a:defRPr/>
              </a:pPr>
              <a:t>9/14/2017</a:t>
            </a:fld>
            <a:endParaRPr lang="en-US"/>
          </a:p>
        </p:txBody>
      </p:sp>
      <p:sp>
        <p:nvSpPr>
          <p:cNvPr id="7" name="Slide Number Placeholder 9"/>
          <p:cNvSpPr>
            <a:spLocks noGrp="1"/>
          </p:cNvSpPr>
          <p:nvPr>
            <p:ph type="sldNum" sz="quarter" idx="11"/>
          </p:nvPr>
        </p:nvSpPr>
        <p:spPr>
          <a:xfrm>
            <a:off x="8639175" y="6513513"/>
            <a:ext cx="463550" cy="274637"/>
          </a:xfrm>
        </p:spPr>
        <p:txBody>
          <a:bodyPr vert="horz" numCol="1" rtlCol="0"/>
          <a:lstStyle>
            <a:lvl1pPr>
              <a:defRPr>
                <a:solidFill>
                  <a:schemeClr val="tx2">
                    <a:shade val="90000"/>
                  </a:schemeClr>
                </a:solidFill>
              </a:defRPr>
            </a:lvl1pPr>
            <a:extLst/>
          </a:lstStyle>
          <a:p>
            <a:pPr>
              <a:defRPr/>
            </a:pPr>
            <a:fld id="{8C839302-25FD-41BF-AB3D-229A88086EE1}" type="slidenum">
              <a:rPr lang="en-US"/>
              <a:pPr>
                <a:defRPr/>
              </a:pPr>
              <a:t>‹#›</a:t>
            </a:fld>
            <a:endParaRPr lang="en-US"/>
          </a:p>
        </p:txBody>
      </p:sp>
      <p:sp>
        <p:nvSpPr>
          <p:cNvPr id="8" name="Footer Placeholder 10"/>
          <p:cNvSpPr>
            <a:spLocks noGrp="1"/>
          </p:cNvSpPr>
          <p:nvPr>
            <p:ph type="ftr" sz="quarter" idx="12"/>
          </p:nvPr>
        </p:nvSpPr>
        <p:spPr>
          <a:xfrm>
            <a:off x="1600200" y="6513513"/>
            <a:ext cx="3906838" cy="274637"/>
          </a:xfrm>
        </p:spPr>
        <p:txBody>
          <a:bodyPr vert="horz" numCol="1" rtlCol="0"/>
          <a:lstStyle>
            <a:lvl1pPr>
              <a:defRPr/>
            </a:lvl1pPr>
            <a:extLst/>
          </a:lstStyle>
          <a:p>
            <a:pPr>
              <a:defRPr/>
            </a:pPr>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0443" y="4724400"/>
            <a:ext cx="5486400" cy="664536"/>
          </a:xfrm>
        </p:spPr>
        <p:txBody>
          <a:bodyPr numCol="1"/>
          <a:lstStyle>
            <a:lvl1pPr marL="0" algn="r">
              <a:buNone/>
              <a:defRPr sz="2000" b="1"/>
            </a:lvl1pPr>
            <a:extLst/>
          </a:lstStyle>
          <a:p>
            <a:r>
              <a:rPr lang="en-US" smtClean="0"/>
              <a:t>Click to edit Master title style</a:t>
            </a:r>
            <a:endParaRPr lang="en-US"/>
          </a:p>
        </p:txBody>
      </p:sp>
      <p:sp>
        <p:nvSpPr>
          <p:cNvPr id="4" name="Text Placeholder 3"/>
          <p:cNvSpPr>
            <a:spLocks noGrp="1"/>
          </p:cNvSpPr>
          <p:nvPr>
            <p:ph type="body" sz="half" idx="2"/>
          </p:nvPr>
        </p:nvSpPr>
        <p:spPr>
          <a:xfrm>
            <a:off x="3040443" y="5388936"/>
            <a:ext cx="5486400" cy="912255"/>
          </a:xfrm>
        </p:spPr>
        <p:txBody>
          <a:bodyPr numCol="1"/>
          <a:lstStyle>
            <a:lvl1pPr marL="0" indent="0" algn="r">
              <a:spcBef>
                <a:spcPts val="0"/>
              </a:spcBef>
              <a:buNone/>
              <a:defRPr sz="1400"/>
            </a:lvl1pPr>
            <a:lvl2pPr>
              <a:defRPr sz="1200"/>
            </a:lvl2pPr>
            <a:lvl3pPr>
              <a:defRPr sz="1000"/>
            </a:lvl3pPr>
            <a:lvl4pPr>
              <a:defRPr sz="900"/>
            </a:lvl4pPr>
            <a:lvl5pPr>
              <a:defRPr sz="900"/>
            </a:lvl5pPr>
            <a:extLst/>
          </a:lstStyle>
          <a:p>
            <a:pPr lvl="0"/>
            <a:r>
              <a:rPr lang="en-US" smtClean="0"/>
              <a:t>Click to edit Master text styles</a:t>
            </a:r>
          </a:p>
        </p:txBody>
      </p:sp>
      <p:sp>
        <p:nvSpPr>
          <p:cNvPr id="13" name="Picture Placeholder 12"/>
          <p:cNvSpPr>
            <a:spLocks noGrp="1"/>
          </p:cNvSpPr>
          <p:nvPr>
            <p:ph type="pic" idx="1"/>
          </p:nvPr>
        </p:nvSpPr>
        <p:spPr>
          <a:xfrm>
            <a:off x="304800" y="249864"/>
            <a:ext cx="8534400" cy="4343400"/>
          </a:xfrm>
          <a:prstGeom prst="round2DiagRect">
            <a:avLst>
              <a:gd name="adj1" fmla="val 11403"/>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numCol="1">
            <a:normAutofit/>
          </a:bodyPr>
          <a:lstStyle>
            <a:lvl1pPr indent="0">
              <a:buNone/>
              <a:defRPr sz="3200"/>
            </a:lvl1pPr>
            <a:extLst/>
          </a:lstStyle>
          <a:p>
            <a:pPr lvl="0"/>
            <a:r>
              <a:rPr lang="en-US" noProof="0" smtClean="0"/>
              <a:t>Click icon to add picture</a:t>
            </a:r>
            <a:endParaRPr lang="en-US" noProof="0" dirty="0"/>
          </a:p>
        </p:txBody>
      </p:sp>
      <p:sp>
        <p:nvSpPr>
          <p:cNvPr id="5" name="Date Placeholder 7"/>
          <p:cNvSpPr>
            <a:spLocks noGrp="1"/>
          </p:cNvSpPr>
          <p:nvPr>
            <p:ph type="dt" sz="half" idx="10"/>
          </p:nvPr>
        </p:nvSpPr>
        <p:spPr>
          <a:xfrm>
            <a:off x="5562600" y="6508750"/>
            <a:ext cx="3001963" cy="274638"/>
          </a:xfrm>
        </p:spPr>
        <p:txBody>
          <a:bodyPr vert="horz" numCol="1" rtlCol="0"/>
          <a:lstStyle>
            <a:lvl1pPr>
              <a:defRPr/>
            </a:lvl1pPr>
            <a:extLst/>
          </a:lstStyle>
          <a:p>
            <a:pPr>
              <a:defRPr/>
            </a:pPr>
            <a:fld id="{A3D86ABD-160F-4437-9107-60C878520301}" type="datetimeFigureOut">
              <a:rPr lang="en-US"/>
              <a:pPr>
                <a:defRPr/>
              </a:pPr>
              <a:t>9/14/2017</a:t>
            </a:fld>
            <a:endParaRPr lang="en-US"/>
          </a:p>
        </p:txBody>
      </p:sp>
      <p:sp>
        <p:nvSpPr>
          <p:cNvPr id="6" name="Slide Number Placeholder 8"/>
          <p:cNvSpPr>
            <a:spLocks noGrp="1"/>
          </p:cNvSpPr>
          <p:nvPr>
            <p:ph type="sldNum" sz="quarter" idx="11"/>
          </p:nvPr>
        </p:nvSpPr>
        <p:spPr>
          <a:xfrm>
            <a:off x="8639175" y="6508750"/>
            <a:ext cx="463550" cy="274638"/>
          </a:xfrm>
        </p:spPr>
        <p:txBody>
          <a:bodyPr vert="horz" numCol="1" rtlCol="0"/>
          <a:lstStyle>
            <a:lvl1pPr>
              <a:defRPr>
                <a:solidFill>
                  <a:schemeClr val="tx2">
                    <a:shade val="90000"/>
                  </a:schemeClr>
                </a:solidFill>
              </a:defRPr>
            </a:lvl1pPr>
            <a:extLst/>
          </a:lstStyle>
          <a:p>
            <a:pPr>
              <a:defRPr/>
            </a:pPr>
            <a:fld id="{5E0CACBC-7E6B-402F-893A-FA112CA56CA7}" type="slidenum">
              <a:rPr lang="en-US"/>
              <a:pPr>
                <a:defRPr/>
              </a:pPr>
              <a:t>‹#›</a:t>
            </a:fld>
            <a:endParaRPr lang="en-US"/>
          </a:p>
        </p:txBody>
      </p:sp>
      <p:sp>
        <p:nvSpPr>
          <p:cNvPr id="7" name="Footer Placeholder 9"/>
          <p:cNvSpPr>
            <a:spLocks noGrp="1"/>
          </p:cNvSpPr>
          <p:nvPr>
            <p:ph type="ftr" sz="quarter" idx="12"/>
          </p:nvPr>
        </p:nvSpPr>
        <p:spPr>
          <a:xfrm>
            <a:off x="1600200" y="6508750"/>
            <a:ext cx="3906838" cy="274638"/>
          </a:xfrm>
        </p:spPr>
        <p:txBody>
          <a:bodyPr vert="horz" numCol="1" rtlCol="0"/>
          <a:lstStyle>
            <a:lvl1pPr>
              <a:defRPr/>
            </a:lvl1pPr>
            <a:extLst/>
          </a:lstStyle>
          <a:p>
            <a:pPr>
              <a:defRPr/>
            </a:pPr>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numCol="1"/>
          <a:lstStyle>
            <a:extLst/>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numCol="1"/>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Footer Placeholder 2"/>
          <p:cNvSpPr>
            <a:spLocks noGrp="1"/>
          </p:cNvSpPr>
          <p:nvPr>
            <p:ph type="ftr" sz="quarter" idx="10"/>
          </p:nvPr>
        </p:nvSpPr>
        <p:spPr/>
        <p:txBody>
          <a:bodyPr numCol="1"/>
          <a:lstStyle>
            <a:lvl1pPr>
              <a:defRPr/>
            </a:lvl1pPr>
          </a:lstStyle>
          <a:p>
            <a:pPr>
              <a:defRPr/>
            </a:pPr>
            <a:endParaRPr lang="en-US"/>
          </a:p>
        </p:txBody>
      </p:sp>
      <p:sp>
        <p:nvSpPr>
          <p:cNvPr id="5" name="Date Placeholder 13"/>
          <p:cNvSpPr>
            <a:spLocks noGrp="1"/>
          </p:cNvSpPr>
          <p:nvPr>
            <p:ph type="dt" sz="half" idx="11"/>
          </p:nvPr>
        </p:nvSpPr>
        <p:spPr/>
        <p:txBody>
          <a:bodyPr numCol="1"/>
          <a:lstStyle>
            <a:lvl1pPr>
              <a:defRPr/>
            </a:lvl1pPr>
          </a:lstStyle>
          <a:p>
            <a:pPr>
              <a:defRPr/>
            </a:pPr>
            <a:fld id="{93EB808E-F4AB-49EF-B970-565912307099}" type="datetimeFigureOut">
              <a:rPr lang="en-US"/>
              <a:pPr>
                <a:defRPr/>
              </a:pPr>
              <a:t>9/14/2017</a:t>
            </a:fld>
            <a:endParaRPr lang="en-US"/>
          </a:p>
        </p:txBody>
      </p:sp>
      <p:sp>
        <p:nvSpPr>
          <p:cNvPr id="6" name="Slide Number Placeholder 22"/>
          <p:cNvSpPr>
            <a:spLocks noGrp="1"/>
          </p:cNvSpPr>
          <p:nvPr>
            <p:ph type="sldNum" sz="quarter" idx="12"/>
          </p:nvPr>
        </p:nvSpPr>
        <p:spPr/>
        <p:txBody>
          <a:bodyPr numCol="1"/>
          <a:lstStyle>
            <a:lvl1pPr>
              <a:defRPr/>
            </a:lvl1pPr>
          </a:lstStyle>
          <a:p>
            <a:pPr>
              <a:defRPr/>
            </a:pPr>
            <a:fld id="{8AF7CEAF-3A57-4B30-B8D0-3922F33EEF0B}"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numCol="1"/>
          <a:lstStyle>
            <a:lvl1pPr algn="l">
              <a:defRPr/>
            </a:lvl1pPr>
            <a:extLs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numCol="1"/>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Footer Placeholder 2"/>
          <p:cNvSpPr>
            <a:spLocks noGrp="1"/>
          </p:cNvSpPr>
          <p:nvPr>
            <p:ph type="ftr" sz="quarter" idx="10"/>
          </p:nvPr>
        </p:nvSpPr>
        <p:spPr/>
        <p:txBody>
          <a:bodyPr numCol="1"/>
          <a:lstStyle>
            <a:lvl1pPr>
              <a:defRPr/>
            </a:lvl1pPr>
          </a:lstStyle>
          <a:p>
            <a:pPr>
              <a:defRPr/>
            </a:pPr>
            <a:endParaRPr lang="en-US"/>
          </a:p>
        </p:txBody>
      </p:sp>
      <p:sp>
        <p:nvSpPr>
          <p:cNvPr id="5" name="Date Placeholder 13"/>
          <p:cNvSpPr>
            <a:spLocks noGrp="1"/>
          </p:cNvSpPr>
          <p:nvPr>
            <p:ph type="dt" sz="half" idx="11"/>
          </p:nvPr>
        </p:nvSpPr>
        <p:spPr/>
        <p:txBody>
          <a:bodyPr numCol="1"/>
          <a:lstStyle>
            <a:lvl1pPr>
              <a:defRPr/>
            </a:lvl1pPr>
          </a:lstStyle>
          <a:p>
            <a:pPr>
              <a:defRPr/>
            </a:pPr>
            <a:fld id="{2536D32E-E0A9-43AD-945B-516737F4B783}" type="datetimeFigureOut">
              <a:rPr lang="en-US"/>
              <a:pPr>
                <a:defRPr/>
              </a:pPr>
              <a:t>9/14/2017</a:t>
            </a:fld>
            <a:endParaRPr lang="en-US"/>
          </a:p>
        </p:txBody>
      </p:sp>
      <p:sp>
        <p:nvSpPr>
          <p:cNvPr id="6" name="Slide Number Placeholder 22"/>
          <p:cNvSpPr>
            <a:spLocks noGrp="1"/>
          </p:cNvSpPr>
          <p:nvPr>
            <p:ph type="sldNum" sz="quarter" idx="12"/>
          </p:nvPr>
        </p:nvSpPr>
        <p:spPr/>
        <p:txBody>
          <a:bodyPr numCol="1"/>
          <a:lstStyle>
            <a:lvl1pPr>
              <a:defRPr/>
            </a:lvl1pPr>
          </a:lstStyle>
          <a:p>
            <a:pPr>
              <a:defRPr/>
            </a:pPr>
            <a:fld id="{CDD50CA3-3A58-43CB-A240-EE548EE608B0}"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Round Diagonal Corner Rectangle 6"/>
          <p:cNvSpPr/>
          <p:nvPr/>
        </p:nvSpPr>
        <p:spPr>
          <a:xfrm>
            <a:off x="164592" y="147085"/>
            <a:ext cx="8810846" cy="6565392"/>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numCol="1" anchor="ctr"/>
          <a:lstStyle>
            <a:extLst/>
          </a:lstStyle>
          <a:p>
            <a:pPr algn="ctr">
              <a:spcBef>
                <a:spcPts val="0"/>
              </a:spcBef>
              <a:spcAft>
                <a:spcPts val="0"/>
              </a:spcAft>
              <a:defRPr/>
            </a:pPr>
            <a:endParaRPr lang="en-US"/>
          </a:p>
        </p:txBody>
      </p:sp>
      <p:sp>
        <p:nvSpPr>
          <p:cNvPr id="3" name="Footer Placeholder 2"/>
          <p:cNvSpPr>
            <a:spLocks noGrp="1"/>
          </p:cNvSpPr>
          <p:nvPr>
            <p:ph type="ftr" sz="quarter" idx="3"/>
          </p:nvPr>
        </p:nvSpPr>
        <p:spPr>
          <a:xfrm>
            <a:off x="1295400" y="6400800"/>
            <a:ext cx="4211638" cy="274638"/>
          </a:xfrm>
          <a:prstGeom prst="rect">
            <a:avLst/>
          </a:prstGeom>
        </p:spPr>
        <p:txBody>
          <a:bodyPr numCol="1"/>
          <a:lstStyle>
            <a:lvl1pPr algn="r" eaLnBrk="1" latinLnBrk="0" hangingPunct="1">
              <a:spcBef>
                <a:spcPts val="0"/>
              </a:spcBef>
              <a:spcAft>
                <a:spcPts val="0"/>
              </a:spcAft>
              <a:defRPr kumimoji="0" sz="1300">
                <a:solidFill>
                  <a:schemeClr val="bg2">
                    <a:tint val="60000"/>
                    <a:satMod val="155000"/>
                  </a:schemeClr>
                </a:solidFill>
                <a:latin typeface="+mn-lt"/>
              </a:defRPr>
            </a:lvl1pPr>
            <a:extLst/>
          </a:lstStyle>
          <a:p>
            <a:pPr>
              <a:defRPr/>
            </a:pPr>
            <a:endParaRPr lang="en-US"/>
          </a:p>
        </p:txBody>
      </p:sp>
      <p:sp>
        <p:nvSpPr>
          <p:cNvPr id="14" name="Date Placeholder 13"/>
          <p:cNvSpPr>
            <a:spLocks noGrp="1"/>
          </p:cNvSpPr>
          <p:nvPr>
            <p:ph type="dt" sz="half" idx="2"/>
          </p:nvPr>
        </p:nvSpPr>
        <p:spPr>
          <a:xfrm>
            <a:off x="5562600" y="6400800"/>
            <a:ext cx="3001963" cy="274638"/>
          </a:xfrm>
          <a:prstGeom prst="rect">
            <a:avLst/>
          </a:prstGeom>
        </p:spPr>
        <p:txBody>
          <a:bodyPr numCol="1"/>
          <a:lstStyle>
            <a:lvl1pPr algn="l" eaLnBrk="1" latinLnBrk="0" hangingPunct="1">
              <a:spcBef>
                <a:spcPts val="0"/>
              </a:spcBef>
              <a:spcAft>
                <a:spcPts val="0"/>
              </a:spcAft>
              <a:defRPr kumimoji="0" sz="1300">
                <a:solidFill>
                  <a:schemeClr val="bg2">
                    <a:tint val="60000"/>
                    <a:satMod val="155000"/>
                  </a:schemeClr>
                </a:solidFill>
                <a:latin typeface="+mn-lt"/>
              </a:defRPr>
            </a:lvl1pPr>
            <a:extLst/>
          </a:lstStyle>
          <a:p>
            <a:pPr>
              <a:defRPr/>
            </a:pPr>
            <a:fld id="{866D7DDA-4E4B-49F5-90C3-48BD7D41C47D}" type="datetimeFigureOut">
              <a:rPr lang="en-US"/>
              <a:pPr>
                <a:defRPr/>
              </a:pPr>
              <a:t>9/14/2017</a:t>
            </a:fld>
            <a:endParaRPr lang="en-US"/>
          </a:p>
        </p:txBody>
      </p:sp>
      <p:sp>
        <p:nvSpPr>
          <p:cNvPr id="23" name="Slide Number Placeholder 22"/>
          <p:cNvSpPr>
            <a:spLocks noGrp="1"/>
          </p:cNvSpPr>
          <p:nvPr>
            <p:ph type="sldNum" sz="quarter" idx="4"/>
          </p:nvPr>
        </p:nvSpPr>
        <p:spPr>
          <a:xfrm>
            <a:off x="8639175" y="6515100"/>
            <a:ext cx="463550" cy="273050"/>
          </a:xfrm>
          <a:prstGeom prst="rect">
            <a:avLst/>
          </a:prstGeom>
        </p:spPr>
        <p:txBody>
          <a:bodyPr numCol="1" anchor="ctr"/>
          <a:lstStyle>
            <a:lvl1pPr algn="r" eaLnBrk="1" latinLnBrk="0" hangingPunct="1">
              <a:spcBef>
                <a:spcPts val="0"/>
              </a:spcBef>
              <a:spcAft>
                <a:spcPts val="0"/>
              </a:spcAft>
              <a:defRPr kumimoji="0" sz="1600">
                <a:solidFill>
                  <a:schemeClr val="tx2">
                    <a:shade val="90000"/>
                  </a:schemeClr>
                </a:solidFill>
                <a:effectLst/>
                <a:latin typeface="+mn-lt"/>
              </a:defRPr>
            </a:lvl1pPr>
            <a:extLst/>
          </a:lstStyle>
          <a:p>
            <a:pPr>
              <a:defRPr/>
            </a:pPr>
            <a:fld id="{10015C21-1B6F-4735-A4D8-0AECFADA6054}" type="slidenum">
              <a:rPr lang="en-US"/>
              <a:pPr>
                <a:defRPr/>
              </a:pPr>
              <a:t>‹#›</a:t>
            </a:fld>
            <a:endParaRPr lang="en-US"/>
          </a:p>
        </p:txBody>
      </p:sp>
      <p:sp>
        <p:nvSpPr>
          <p:cNvPr id="22" name="Title Placeholder 21"/>
          <p:cNvSpPr>
            <a:spLocks noGrp="1"/>
          </p:cNvSpPr>
          <p:nvPr>
            <p:ph type="title"/>
          </p:nvPr>
        </p:nvSpPr>
        <p:spPr>
          <a:xfrm>
            <a:off x="457200" y="254000"/>
            <a:ext cx="8229600" cy="1143000"/>
          </a:xfrm>
          <a:prstGeom prst="rect">
            <a:avLst/>
          </a:prstGeom>
        </p:spPr>
        <p:txBody>
          <a:bodyPr rIns="91440" numCol="1" anchor="b">
            <a:normAutofit/>
            <a:scene3d>
              <a:camera prst="orthographicFront"/>
              <a:lightRig rig="soft" dir="t">
                <a:rot lat="0" lon="0" rev="2400000"/>
              </a:lightRig>
            </a:scene3d>
            <a:sp3d>
              <a:bevelT w="19050" h="12700"/>
            </a:sp3d>
          </a:bodyPr>
          <a:lstStyle>
            <a:extLst/>
          </a:lstStyle>
          <a:p>
            <a:r>
              <a:rPr lang="en-US" smtClean="0"/>
              <a:t>Click to edit Master title style</a:t>
            </a:r>
            <a:endParaRPr lang="en-US"/>
          </a:p>
        </p:txBody>
      </p:sp>
      <p:sp>
        <p:nvSpPr>
          <p:cNvPr id="1033" name="Text Placeholder 12"/>
          <p:cNvSpPr>
            <a:spLocks noGrp="1"/>
          </p:cNvSpPr>
          <p:nvPr>
            <p:ph type="body" idx="1"/>
          </p:nvPr>
        </p:nvSpPr>
        <p:spPr>
          <a:xfrm>
            <a:off x="457200" y="1646238"/>
            <a:ext cx="8229600" cy="45259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Tree>
  </p:cSld>
  <p:clrMap bg1="dk1" tx1="lt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txStyles>
    <p:titleStyle>
      <a:lvl1pPr marL="53975" indent="-53975" algn="r" rtl="0" eaLnBrk="0" fontAlgn="base" hangingPunct="0">
        <a:spcBef>
          <a:spcPct val="0"/>
        </a:spcBef>
        <a:spcAft>
          <a:spcPct val="0"/>
        </a:spcAft>
        <a:defRPr sz="4600" kern="1200">
          <a:solidFill>
            <a:srgbClr val="E7EACB"/>
          </a:solidFill>
          <a:effectLst>
            <a:outerShdw blurRad="38100" dist="25500" dir="5400000" algn="tl" rotWithShape="0">
              <a:srgbClr val="000000">
                <a:satMod val="180000"/>
                <a:alpha val="75000"/>
              </a:srgbClr>
            </a:outerShdw>
          </a:effectLst>
          <a:latin typeface="+mj-lt"/>
          <a:ea typeface="+mj-ea"/>
          <a:cs typeface="+mj-cs"/>
        </a:defRPr>
      </a:lvl1pPr>
      <a:lvl2pPr marL="53975" indent="-53975" algn="r" rtl="0" eaLnBrk="0" fontAlgn="base" hangingPunct="0">
        <a:spcBef>
          <a:spcPct val="0"/>
        </a:spcBef>
        <a:spcAft>
          <a:spcPct val="0"/>
        </a:spcAft>
        <a:defRPr sz="4600">
          <a:solidFill>
            <a:srgbClr val="E7EACB"/>
          </a:solidFill>
          <a:latin typeface="Rockwell" pitchFamily="18" charset="0"/>
        </a:defRPr>
      </a:lvl2pPr>
      <a:lvl3pPr marL="53975" indent="-53975" algn="r" rtl="0" eaLnBrk="0" fontAlgn="base" hangingPunct="0">
        <a:spcBef>
          <a:spcPct val="0"/>
        </a:spcBef>
        <a:spcAft>
          <a:spcPct val="0"/>
        </a:spcAft>
        <a:defRPr sz="4600">
          <a:solidFill>
            <a:srgbClr val="E7EACB"/>
          </a:solidFill>
          <a:latin typeface="Rockwell" pitchFamily="18" charset="0"/>
        </a:defRPr>
      </a:lvl3pPr>
      <a:lvl4pPr marL="53975" indent="-53975" algn="r" rtl="0" eaLnBrk="0" fontAlgn="base" hangingPunct="0">
        <a:spcBef>
          <a:spcPct val="0"/>
        </a:spcBef>
        <a:spcAft>
          <a:spcPct val="0"/>
        </a:spcAft>
        <a:defRPr sz="4600">
          <a:solidFill>
            <a:srgbClr val="E7EACB"/>
          </a:solidFill>
          <a:latin typeface="Rockwell" pitchFamily="18" charset="0"/>
        </a:defRPr>
      </a:lvl4pPr>
      <a:lvl5pPr marL="53975" indent="-53975" algn="r" rtl="0" eaLnBrk="0" fontAlgn="base" hangingPunct="0">
        <a:spcBef>
          <a:spcPct val="0"/>
        </a:spcBef>
        <a:spcAft>
          <a:spcPct val="0"/>
        </a:spcAft>
        <a:defRPr sz="4600">
          <a:solidFill>
            <a:srgbClr val="E7EACB"/>
          </a:solidFill>
          <a:latin typeface="Rockwell" pitchFamily="18" charset="0"/>
        </a:defRPr>
      </a:lvl5pPr>
      <a:lvl6pPr marL="511175" indent="-53975" algn="r" rtl="0" fontAlgn="base">
        <a:spcBef>
          <a:spcPct val="0"/>
        </a:spcBef>
        <a:spcAft>
          <a:spcPct val="0"/>
        </a:spcAft>
        <a:defRPr sz="4600">
          <a:solidFill>
            <a:srgbClr val="E7EACB"/>
          </a:solidFill>
          <a:latin typeface="Rockwell" pitchFamily="18" charset="0"/>
        </a:defRPr>
      </a:lvl6pPr>
      <a:lvl7pPr marL="968375" indent="-53975" algn="r" rtl="0" fontAlgn="base">
        <a:spcBef>
          <a:spcPct val="0"/>
        </a:spcBef>
        <a:spcAft>
          <a:spcPct val="0"/>
        </a:spcAft>
        <a:defRPr sz="4600">
          <a:solidFill>
            <a:srgbClr val="E7EACB"/>
          </a:solidFill>
          <a:latin typeface="Rockwell" pitchFamily="18" charset="0"/>
        </a:defRPr>
      </a:lvl7pPr>
      <a:lvl8pPr marL="1425575" indent="-53975" algn="r" rtl="0" fontAlgn="base">
        <a:spcBef>
          <a:spcPct val="0"/>
        </a:spcBef>
        <a:spcAft>
          <a:spcPct val="0"/>
        </a:spcAft>
        <a:defRPr sz="4600">
          <a:solidFill>
            <a:srgbClr val="E7EACB"/>
          </a:solidFill>
          <a:latin typeface="Rockwell" pitchFamily="18" charset="0"/>
        </a:defRPr>
      </a:lvl8pPr>
      <a:lvl9pPr marL="1882775" indent="-53975" algn="r" rtl="0" fontAlgn="base">
        <a:spcBef>
          <a:spcPct val="0"/>
        </a:spcBef>
        <a:spcAft>
          <a:spcPct val="0"/>
        </a:spcAft>
        <a:defRPr sz="4600">
          <a:solidFill>
            <a:srgbClr val="E7EACB"/>
          </a:solidFill>
          <a:latin typeface="Rockwell" pitchFamily="18" charset="0"/>
        </a:defRPr>
      </a:lvl9pPr>
      <a:extLst/>
    </p:titleStyle>
    <p:bodyStyle>
      <a:lvl1pPr marL="292100" indent="-292100" algn="l" rtl="0" eaLnBrk="0" fontAlgn="base" hangingPunct="0">
        <a:spcBef>
          <a:spcPct val="0"/>
        </a:spcBef>
        <a:spcAft>
          <a:spcPct val="0"/>
        </a:spcAft>
        <a:buClr>
          <a:schemeClr val="accent1"/>
        </a:buClr>
        <a:buSzPct val="70000"/>
        <a:buFont typeface="Wingdings 2" pitchFamily="18" charset="2"/>
        <a:buChar char=""/>
        <a:defRPr sz="3200" kern="1200">
          <a:solidFill>
            <a:schemeClr val="tx1"/>
          </a:solidFill>
          <a:latin typeface="+mn-lt"/>
          <a:ea typeface="+mn-ea"/>
          <a:cs typeface="+mn-cs"/>
        </a:defRPr>
      </a:lvl1pPr>
      <a:lvl2pPr marL="639763" indent="-228600" algn="l" rtl="0" eaLnBrk="0" fontAlgn="base" hangingPunct="0">
        <a:spcBef>
          <a:spcPts val="400"/>
        </a:spcBef>
        <a:spcAft>
          <a:spcPct val="0"/>
        </a:spcAft>
        <a:buClr>
          <a:schemeClr val="accent2"/>
        </a:buClr>
        <a:buSzPct val="90000"/>
        <a:buChar char="•"/>
        <a:defRPr sz="2600" kern="1200">
          <a:solidFill>
            <a:schemeClr val="tx1"/>
          </a:solidFill>
          <a:latin typeface="+mn-lt"/>
          <a:ea typeface="+mn-ea"/>
          <a:cs typeface="+mn-cs"/>
        </a:defRPr>
      </a:lvl2pPr>
      <a:lvl3pPr marL="822325" indent="-190500" algn="l" rtl="0" eaLnBrk="0" fontAlgn="base" hangingPunct="0">
        <a:spcBef>
          <a:spcPts val="400"/>
        </a:spcBef>
        <a:spcAft>
          <a:spcPct val="0"/>
        </a:spcAft>
        <a:buClr>
          <a:srgbClr val="A8CDD7"/>
        </a:buClr>
        <a:buSzPct val="100000"/>
        <a:buFont typeface="Wingdings 2" pitchFamily="18" charset="2"/>
        <a:buChar char=""/>
        <a:defRPr sz="2300" kern="1200">
          <a:solidFill>
            <a:schemeClr val="tx1"/>
          </a:solidFill>
          <a:latin typeface="+mn-lt"/>
          <a:ea typeface="+mn-ea"/>
          <a:cs typeface="+mn-cs"/>
        </a:defRPr>
      </a:lvl3pPr>
      <a:lvl4pPr marL="1004888" indent="-182563" algn="l" rtl="0" eaLnBrk="0" fontAlgn="base" hangingPunct="0">
        <a:spcBef>
          <a:spcPts val="400"/>
        </a:spcBef>
        <a:spcAft>
          <a:spcPct val="0"/>
        </a:spcAft>
        <a:buClr>
          <a:srgbClr val="A8CDD7"/>
        </a:buClr>
        <a:buSzPct val="100000"/>
        <a:buFont typeface="Wingdings 2" pitchFamily="18" charset="2"/>
        <a:buChar char=""/>
        <a:defRPr sz="2000" kern="1200">
          <a:solidFill>
            <a:schemeClr val="tx1"/>
          </a:solidFill>
          <a:latin typeface="+mn-lt"/>
          <a:ea typeface="+mn-ea"/>
          <a:cs typeface="+mn-cs"/>
        </a:defRPr>
      </a:lvl4pPr>
      <a:lvl5pPr marL="1187450" indent="-182563" algn="l" rtl="0" eaLnBrk="0" fontAlgn="base" hangingPunct="0">
        <a:spcBef>
          <a:spcPts val="400"/>
        </a:spcBef>
        <a:spcAft>
          <a:spcPct val="0"/>
        </a:spcAft>
        <a:buClr>
          <a:srgbClr val="A8CDD7"/>
        </a:buClr>
        <a:buSzPct val="100000"/>
        <a:buFont typeface="Wingdings 2" pitchFamily="18" charset="2"/>
        <a:buChar char=""/>
        <a:defRPr sz="1900" kern="1200">
          <a:solidFill>
            <a:schemeClr val="tx1"/>
          </a:solidFill>
          <a:latin typeface="+mn-lt"/>
          <a:ea typeface="+mn-ea"/>
          <a:cs typeface="+mn-cs"/>
        </a:defRPr>
      </a:lvl5pPr>
      <a:lvl6pPr marL="1371600" indent="-173736" algn="l" rtl="0" eaLnBrk="1" latinLnBrk="0" hangingPunct="1">
        <a:spcBef>
          <a:spcPts val="400"/>
        </a:spcBef>
        <a:buClr>
          <a:schemeClr val="accent4"/>
        </a:buClr>
        <a:buFont typeface="Wingdings 2"/>
        <a:buChar char=""/>
        <a:defRPr kumimoji="0" sz="1800" kern="1200" baseline="0">
          <a:solidFill>
            <a:schemeClr val="tx1"/>
          </a:solidFill>
          <a:latin typeface="+mn-lt"/>
          <a:ea typeface="+mn-ea"/>
          <a:cs typeface="+mn-cs"/>
        </a:defRPr>
      </a:lvl6pPr>
      <a:lvl7pPr marL="155448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7pPr>
      <a:lvl8pPr marL="173736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8pPr>
      <a:lvl9pPr marL="192024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Subtitle 2"/>
          <p:cNvSpPr>
            <a:spLocks noGrp="1"/>
          </p:cNvSpPr>
          <p:nvPr>
            <p:ph type="subTitle" idx="1"/>
          </p:nvPr>
        </p:nvSpPr>
        <p:spPr>
          <a:xfrm>
            <a:off x="2133600" y="2819400"/>
            <a:ext cx="6559550" cy="1752600"/>
          </a:xfrm>
        </p:spPr>
        <p:txBody>
          <a:bodyPr numCol="1"/>
          <a:lstStyle/>
          <a:p>
            <a:pPr eaLnBrk="1" hangingPunct="1">
              <a:spcBef>
                <a:spcPct val="0"/>
              </a:spcBef>
            </a:pPr>
            <a:r>
              <a:rPr lang="en-US" smtClean="0"/>
              <a:t>Evaluate social and political origins, accomplishments and limitations of Progressivism.</a:t>
            </a:r>
          </a:p>
        </p:txBody>
      </p:sp>
      <p:sp>
        <p:nvSpPr>
          <p:cNvPr id="13314" name="Text Box 6"/>
          <p:cNvSpPr txBox="1">
            <a:spLocks noChangeArrowheads="1"/>
          </p:cNvSpPr>
          <p:nvPr/>
        </p:nvSpPr>
        <p:spPr>
          <a:xfrm>
            <a:off x="3429000" y="228600"/>
            <a:ext cx="5410200" cy="823913"/>
          </a:xfrm>
          <a:prstGeom prst="rect">
            <a:avLst/>
          </a:prstGeom>
          <a:noFill/>
          <a:ln w="9525">
            <a:noFill/>
            <a:miter lim="800000"/>
            <a:headEnd/>
            <a:tailEnd/>
          </a:ln>
        </p:spPr>
        <p:txBody>
          <a:bodyPr numCol="1">
            <a:spAutoFit/>
          </a:bodyPr>
          <a:lstStyle/>
          <a:p>
            <a:pPr algn="r">
              <a:spcBef>
                <a:spcPct val="50000"/>
              </a:spcBef>
            </a:pPr>
            <a:r>
              <a:rPr lang="en-US" sz="4800">
                <a:latin typeface="Rockwell" pitchFamily="18" charset="0"/>
              </a:rPr>
              <a:t>COS 2b</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533400" y="3276600"/>
            <a:ext cx="8229600" cy="2743200"/>
          </a:xfrm>
        </p:spPr>
        <p:txBody>
          <a:bodyPr numCol="1">
            <a:noAutofit/>
          </a:bodyPr>
          <a:lstStyle/>
          <a:p>
            <a:pPr indent="0" eaLnBrk="1" hangingPunct="1">
              <a:spcAft>
                <a:spcPts val="0"/>
              </a:spcAft>
              <a:defRPr/>
            </a:pPr>
            <a:r>
              <a:rPr lang="en-US" sz="2800" dirty="0" smtClean="0">
                <a:solidFill>
                  <a:schemeClr val="tx2">
                    <a:tint val="100000"/>
                    <a:shade val="90000"/>
                    <a:satMod val="250000"/>
                    <a:alpha val="100000"/>
                  </a:schemeClr>
                </a:solidFill>
              </a:rPr>
              <a:t>Determining the influence of the </a:t>
            </a:r>
            <a:r>
              <a:rPr lang="en-US" sz="2800" dirty="0" err="1" smtClean="0">
                <a:solidFill>
                  <a:schemeClr val="tx2">
                    <a:tint val="100000"/>
                    <a:shade val="90000"/>
                    <a:satMod val="250000"/>
                    <a:alpha val="100000"/>
                  </a:schemeClr>
                </a:solidFill>
              </a:rPr>
              <a:t>Niagra</a:t>
            </a:r>
            <a:r>
              <a:rPr lang="en-US" sz="2800" dirty="0" smtClean="0">
                <a:solidFill>
                  <a:schemeClr val="tx2">
                    <a:tint val="100000"/>
                    <a:shade val="90000"/>
                    <a:satMod val="250000"/>
                    <a:alpha val="100000"/>
                  </a:schemeClr>
                </a:solidFill>
              </a:rPr>
              <a:t> Movement, the NAACP, Booker T. Washington, W. E. B. </a:t>
            </a:r>
            <a:r>
              <a:rPr lang="en-US" sz="2800" dirty="0" err="1" smtClean="0">
                <a:solidFill>
                  <a:schemeClr val="tx2">
                    <a:tint val="100000"/>
                    <a:shade val="90000"/>
                    <a:satMod val="250000"/>
                    <a:alpha val="100000"/>
                  </a:schemeClr>
                </a:solidFill>
              </a:rPr>
              <a:t>DuBois</a:t>
            </a:r>
            <a:r>
              <a:rPr lang="en-US" sz="2800" dirty="0" smtClean="0">
                <a:solidFill>
                  <a:schemeClr val="tx2">
                    <a:tint val="100000"/>
                    <a:shade val="90000"/>
                    <a:satMod val="250000"/>
                    <a:alpha val="100000"/>
                  </a:schemeClr>
                </a:solidFill>
              </a:rPr>
              <a:t>, Marcus Garvey and Carter G. Woodson on the Progressive Ear as well as Assessing the significance of the public education movement initiated by Horace Mann </a:t>
            </a:r>
            <a:endParaRPr lang="en-US" sz="2800" dirty="0">
              <a:solidFill>
                <a:schemeClr val="tx2">
                  <a:tint val="100000"/>
                  <a:shade val="90000"/>
                  <a:satMod val="250000"/>
                  <a:alpha val="100000"/>
                </a:schemeClr>
              </a:solidFill>
            </a:endParaRPr>
          </a:p>
        </p:txBody>
      </p:sp>
      <p:sp>
        <p:nvSpPr>
          <p:cNvPr id="14338" name="Subtitle 4"/>
          <p:cNvSpPr>
            <a:spLocks noGrp="1"/>
          </p:cNvSpPr>
          <p:nvPr>
            <p:ph type="subTitle" idx="1"/>
          </p:nvPr>
        </p:nvSpPr>
        <p:spPr>
          <a:xfrm>
            <a:off x="2209800" y="381000"/>
            <a:ext cx="6559550" cy="1752600"/>
          </a:xfrm>
        </p:spPr>
        <p:txBody>
          <a:bodyPr numCol="1"/>
          <a:lstStyle/>
          <a:p>
            <a:pPr eaLnBrk="1" hangingPunct="1">
              <a:spcBef>
                <a:spcPct val="0"/>
              </a:spcBef>
            </a:pPr>
            <a:endParaRPr lang="en-US"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53536"/>
            <a:ext cx="8229600" cy="1143000"/>
          </a:xfrm>
        </p:spPr>
        <p:txBody>
          <a:bodyPr numCol="1"/>
          <a:lstStyle/>
          <a:p>
            <a:pPr marL="54864" indent="0" eaLnBrk="1" hangingPunct="1">
              <a:spcAft>
                <a:spcPts val="0"/>
              </a:spcAft>
              <a:defRPr/>
            </a:pPr>
            <a:r>
              <a:rPr lang="en-US" dirty="0" smtClean="0">
                <a:solidFill>
                  <a:schemeClr val="tx2">
                    <a:tint val="100000"/>
                    <a:shade val="90000"/>
                    <a:satMod val="250000"/>
                    <a:alpha val="100000"/>
                  </a:schemeClr>
                </a:solidFill>
              </a:rPr>
              <a:t>Niagara Movement </a:t>
            </a:r>
            <a:endParaRPr lang="en-US" dirty="0">
              <a:solidFill>
                <a:schemeClr val="tx2">
                  <a:tint val="100000"/>
                  <a:shade val="90000"/>
                  <a:satMod val="250000"/>
                  <a:alpha val="100000"/>
                </a:schemeClr>
              </a:solidFill>
            </a:endParaRPr>
          </a:p>
        </p:txBody>
      </p:sp>
      <p:sp>
        <p:nvSpPr>
          <p:cNvPr id="15362" name="Content Placeholder 2"/>
          <p:cNvSpPr>
            <a:spLocks noGrp="1"/>
          </p:cNvSpPr>
          <p:nvPr>
            <p:ph idx="1"/>
          </p:nvPr>
        </p:nvSpPr>
        <p:spPr/>
        <p:txBody>
          <a:bodyPr numCol="1"/>
          <a:lstStyle/>
          <a:p>
            <a:r>
              <a:rPr/>
              <a:t>Black civil rights organization</a:t>
            </a:r>
          </a:p>
          <a:p>
            <a:pPr eaLnBrk="1" hangingPunct="1"/>
            <a:r>
              <a:rPr lang="en-US" smtClean="0"/>
              <a:t>WEB DuBois and other African American leaders met at Niagara Falls to demand full political rights and responsibilities for African Americans.</a:t>
            </a:r>
          </a:p>
          <a:p>
            <a:r>
              <a:rPr/>
              <a:t>Called for oposistion to racial segregation and disenfranchisement </a:t>
            </a:r>
          </a:p>
          <a:p>
            <a:pPr eaLnBrk="1" hangingPunct="1"/>
            <a:r>
              <a:rPr lang="en-US" smtClean="0"/>
              <a:t>Led to founding of NAACP</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53536"/>
            <a:ext cx="8229600" cy="1143000"/>
          </a:xfrm>
        </p:spPr>
        <p:txBody>
          <a:bodyPr numCol="1"/>
          <a:lstStyle/>
          <a:p>
            <a:pPr marL="54864" indent="0" eaLnBrk="1" hangingPunct="1">
              <a:spcAft>
                <a:spcPts val="0"/>
              </a:spcAft>
              <a:defRPr/>
            </a:pPr>
            <a:r>
              <a:rPr lang="en-US" dirty="0" smtClean="0">
                <a:solidFill>
                  <a:schemeClr val="tx2">
                    <a:tint val="100000"/>
                    <a:shade val="90000"/>
                    <a:satMod val="250000"/>
                    <a:alpha val="100000"/>
                  </a:schemeClr>
                </a:solidFill>
              </a:rPr>
              <a:t>NAACP</a:t>
            </a:r>
            <a:endParaRPr lang="en-US" dirty="0">
              <a:solidFill>
                <a:schemeClr val="tx2">
                  <a:tint val="100000"/>
                  <a:shade val="90000"/>
                  <a:satMod val="250000"/>
                  <a:alpha val="100000"/>
                </a:schemeClr>
              </a:solidFill>
            </a:endParaRPr>
          </a:p>
        </p:txBody>
      </p:sp>
      <p:sp>
        <p:nvSpPr>
          <p:cNvPr id="16386" name="Content Placeholder 2"/>
          <p:cNvSpPr>
            <a:spLocks noGrp="1"/>
          </p:cNvSpPr>
          <p:nvPr>
            <p:ph idx="1"/>
          </p:nvPr>
        </p:nvSpPr>
        <p:spPr/>
        <p:txBody>
          <a:bodyPr numCol="1"/>
          <a:lstStyle/>
          <a:p>
            <a:pPr eaLnBrk="1" hangingPunct="1"/>
            <a:r>
              <a:rPr lang="en-US" smtClean="0"/>
              <a:t>National Association for the Advancement of Colored People</a:t>
            </a:r>
          </a:p>
          <a:p>
            <a:pPr eaLnBrk="1" hangingPunct="1"/>
            <a:r>
              <a:rPr lang="en-US" smtClean="0"/>
              <a:t>1909</a:t>
            </a:r>
          </a:p>
          <a:p>
            <a:pPr eaLnBrk="1" hangingPunct="1"/>
            <a:r>
              <a:rPr lang="en-US" smtClean="0"/>
              <a:t>African Americans demand full political rights and an end of lynching’s and racial discrimination.</a:t>
            </a:r>
          </a:p>
          <a:p>
            <a:pPr eaLnBrk="1" hangingPunct="1"/>
            <a:r>
              <a:rPr lang="en-US" smtClean="0"/>
              <a:t>Against segregation</a:t>
            </a:r>
          </a:p>
          <a:p>
            <a:r>
              <a:rPr/>
              <a:t>Ensure African Americans their constitutional rights </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Booker T. Washington</a:t>
            </a:r>
            <a:endParaRPr lang="en-US" dirty="0"/>
          </a:p>
        </p:txBody>
      </p:sp>
      <p:sp>
        <p:nvSpPr>
          <p:cNvPr id="3" name="Content Placeholder 2"/>
          <p:cNvSpPr>
            <a:spLocks noGrp="1"/>
          </p:cNvSpPr>
          <p:nvPr>
            <p:ph sz="half" idx="1"/>
          </p:nvPr>
        </p:nvSpPr>
        <p:spPr/>
        <p:txBody>
          <a:bodyPr/>
          <a:lstStyle/>
          <a:p>
            <a:r>
              <a:rPr lang="en-US" dirty="0" smtClean="0"/>
              <a:t>Believed racism would end once blacks acquired useful labor skills and proved their economic value to society </a:t>
            </a:r>
          </a:p>
          <a:p>
            <a:r>
              <a:rPr lang="en-US" dirty="0" smtClean="0"/>
              <a:t>Headed the Tuskegee Normal and Industrial Institute by 1881</a:t>
            </a:r>
            <a:endParaRPr lang="en-US" dirty="0"/>
          </a:p>
        </p:txBody>
      </p:sp>
      <p:sp>
        <p:nvSpPr>
          <p:cNvPr id="4" name="Content Placeholder 3"/>
          <p:cNvSpPr>
            <a:spLocks noGrp="1"/>
          </p:cNvSpPr>
          <p:nvPr>
            <p:ph sz="half" idx="2"/>
          </p:nvPr>
        </p:nvSpPr>
        <p:spPr/>
        <p:txBody>
          <a:bodyPr/>
          <a:lstStyle/>
          <a:p>
            <a:r>
              <a:rPr lang="en-US" dirty="0" smtClean="0"/>
              <a:t>Tuskegee- aimed to equip African Americans with teaching diplomas and useful skills in agricultural, domestic, or mechanical work</a:t>
            </a:r>
            <a:endParaRPr lang="en-US" dirty="0"/>
          </a:p>
        </p:txBody>
      </p:sp>
    </p:spTree>
    <p:extLst>
      <p:ext uri="{BB962C8B-B14F-4D97-AF65-F5344CB8AC3E}">
        <p14:creationId xmlns:p14="http://schemas.microsoft.com/office/powerpoint/2010/main" val="20338695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Booker T. Washington </a:t>
            </a:r>
            <a:endParaRPr lang="en-US" dirty="0"/>
          </a:p>
        </p:txBody>
      </p:sp>
      <p:sp>
        <p:nvSpPr>
          <p:cNvPr id="3" name="Content Placeholder 2"/>
          <p:cNvSpPr>
            <a:spLocks noGrp="1"/>
          </p:cNvSpPr>
          <p:nvPr>
            <p:ph sz="half" idx="1"/>
          </p:nvPr>
        </p:nvSpPr>
        <p:spPr/>
        <p:txBody>
          <a:bodyPr/>
          <a:lstStyle/>
          <a:p>
            <a:r>
              <a:rPr lang="en-US" dirty="0"/>
              <a:t>Atlanta Compromise:  </a:t>
            </a:r>
            <a:r>
              <a:rPr lang="en-US" dirty="0" smtClean="0"/>
              <a:t>Achieve Economic goals</a:t>
            </a:r>
          </a:p>
          <a:p>
            <a:pPr lvl="1"/>
            <a:r>
              <a:rPr lang="en-US" dirty="0" smtClean="0"/>
              <a:t>Southern blacks would submit to white political rule, while Southern whites guaranteed that blacks would receive basic education and due process in court</a:t>
            </a:r>
            <a:endParaRPr lang="en-US" dirty="0"/>
          </a:p>
        </p:txBody>
      </p:sp>
      <p:pic>
        <p:nvPicPr>
          <p:cNvPr id="5" name="Picture 3" descr="booker_t_washington.jpg"/>
          <p:cNvPicPr>
            <a:picLocks noGrp="1" noChangeAspect="1"/>
          </p:cNvPicPr>
          <p:nvPr>
            <p:ph sz="half" idx="2"/>
          </p:nvPr>
        </p:nvPicPr>
        <p:blipFill>
          <a:blip r:embed="rId2"/>
          <a:srcRect/>
          <a:stretch>
            <a:fillRect/>
          </a:stretch>
        </p:blipFill>
        <p:spPr>
          <a:xfrm>
            <a:off x="4648200" y="2171772"/>
            <a:ext cx="4038600" cy="3474894"/>
          </a:xfrm>
          <a:prstGeom prst="rect">
            <a:avLst/>
          </a:prstGeom>
          <a:noFill/>
          <a:ln w="9525">
            <a:noFill/>
            <a:miter lim="800000"/>
            <a:headEnd/>
            <a:tailEnd/>
          </a:ln>
        </p:spPr>
      </p:pic>
    </p:spTree>
    <p:extLst>
      <p:ext uri="{BB962C8B-B14F-4D97-AF65-F5344CB8AC3E}">
        <p14:creationId xmlns:p14="http://schemas.microsoft.com/office/powerpoint/2010/main" val="37161871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W.E.B. Du Bois</a:t>
            </a:r>
            <a:endParaRPr lang="en-US" dirty="0"/>
          </a:p>
        </p:txBody>
      </p:sp>
      <p:sp>
        <p:nvSpPr>
          <p:cNvPr id="3" name="Content Placeholder 2"/>
          <p:cNvSpPr>
            <a:spLocks noGrp="1"/>
          </p:cNvSpPr>
          <p:nvPr>
            <p:ph sz="half" idx="1"/>
          </p:nvPr>
        </p:nvSpPr>
        <p:spPr/>
        <p:txBody>
          <a:bodyPr/>
          <a:lstStyle/>
          <a:p>
            <a:r>
              <a:rPr lang="en-US" dirty="0" smtClean="0"/>
              <a:t>First African American to receive a doctorate from Harvard University</a:t>
            </a:r>
          </a:p>
          <a:p>
            <a:r>
              <a:rPr lang="en-US" dirty="0" smtClean="0"/>
              <a:t>Strongly disagreed with B.T. Washington’s gradual approach</a:t>
            </a:r>
          </a:p>
          <a:p>
            <a:r>
              <a:rPr lang="en-US" dirty="0" smtClean="0"/>
              <a:t>Credited as founder and leader of the Niagara Movement</a:t>
            </a:r>
            <a:endParaRPr lang="en-US" dirty="0"/>
          </a:p>
        </p:txBody>
      </p:sp>
      <p:pic>
        <p:nvPicPr>
          <p:cNvPr id="5" name="Content Placeholder 4" descr="dubois2.jpg"/>
          <p:cNvPicPr>
            <a:picLocks noGrp="1" noChangeAspect="1"/>
          </p:cNvPicPr>
          <p:nvPr>
            <p:ph sz="half" idx="2"/>
          </p:nvPr>
        </p:nvPicPr>
        <p:blipFill>
          <a:blip r:embed="rId2"/>
          <a:srcRect/>
          <a:stretch>
            <a:fillRect/>
          </a:stretch>
        </p:blipFill>
        <p:spPr>
          <a:xfrm>
            <a:off x="5105400" y="1742091"/>
            <a:ext cx="3276600" cy="4141622"/>
          </a:xfrm>
        </p:spPr>
      </p:pic>
    </p:spTree>
    <p:extLst>
      <p:ext uri="{BB962C8B-B14F-4D97-AF65-F5344CB8AC3E}">
        <p14:creationId xmlns:p14="http://schemas.microsoft.com/office/powerpoint/2010/main" val="2097387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53536"/>
            <a:ext cx="8229600" cy="1143000"/>
          </a:xfrm>
        </p:spPr>
        <p:txBody>
          <a:bodyPr numCol="1"/>
          <a:lstStyle/>
          <a:p>
            <a:pPr marL="54864" indent="0" eaLnBrk="1" hangingPunct="1">
              <a:spcAft>
                <a:spcPts val="0"/>
              </a:spcAft>
              <a:defRPr/>
            </a:pPr>
            <a:r>
              <a:rPr lang="en-US" dirty="0" smtClean="0">
                <a:solidFill>
                  <a:schemeClr val="tx2">
                    <a:tint val="100000"/>
                    <a:shade val="90000"/>
                    <a:satMod val="250000"/>
                    <a:alpha val="100000"/>
                  </a:schemeClr>
                </a:solidFill>
              </a:rPr>
              <a:t>W.E.B Du Bois</a:t>
            </a:r>
            <a:endParaRPr lang="en-US" dirty="0">
              <a:solidFill>
                <a:schemeClr val="tx2">
                  <a:tint val="100000"/>
                  <a:shade val="90000"/>
                  <a:satMod val="250000"/>
                  <a:alpha val="100000"/>
                </a:schemeClr>
              </a:solidFill>
            </a:endParaRPr>
          </a:p>
        </p:txBody>
      </p:sp>
      <p:sp>
        <p:nvSpPr>
          <p:cNvPr id="18434" name="Content Placeholder 2"/>
          <p:cNvSpPr>
            <a:spLocks noGrp="1"/>
          </p:cNvSpPr>
          <p:nvPr>
            <p:ph sz="half" idx="1"/>
          </p:nvPr>
        </p:nvSpPr>
        <p:spPr>
          <a:xfrm>
            <a:off x="457200" y="1646238"/>
            <a:ext cx="4267200" cy="4525962"/>
          </a:xfrm>
        </p:spPr>
        <p:txBody>
          <a:bodyPr numCol="1"/>
          <a:lstStyle/>
          <a:p>
            <a:pPr eaLnBrk="1" hangingPunct="1"/>
            <a:r>
              <a:rPr lang="en-US" dirty="0" smtClean="0"/>
              <a:t>Challenges Atlanta </a:t>
            </a:r>
            <a:r>
              <a:rPr lang="en-US" dirty="0" smtClean="0"/>
              <a:t>Compromise by insisting that blacks should seek a liberal arts education so that the African American community would have well educated leaders </a:t>
            </a:r>
            <a:endParaRPr lang="en-US" dirty="0" smtClean="0"/>
          </a:p>
        </p:txBody>
      </p:sp>
      <p:sp>
        <p:nvSpPr>
          <p:cNvPr id="3" name="Content Placeholder 2"/>
          <p:cNvSpPr>
            <a:spLocks noGrp="1"/>
          </p:cNvSpPr>
          <p:nvPr>
            <p:ph sz="half" idx="2"/>
          </p:nvPr>
        </p:nvSpPr>
        <p:spPr/>
        <p:txBody>
          <a:bodyPr/>
          <a:lstStyle/>
          <a:p>
            <a:r>
              <a:rPr lang="en-US" dirty="0" smtClean="0"/>
              <a:t>Later became the editor </a:t>
            </a:r>
            <a:r>
              <a:rPr lang="en-US" dirty="0"/>
              <a:t>of the NAACP </a:t>
            </a:r>
            <a:r>
              <a:rPr lang="en-US" dirty="0" smtClean="0"/>
              <a:t>newspaper</a:t>
            </a:r>
            <a:endParaRPr lang="en-US" dirty="0"/>
          </a:p>
          <a:p>
            <a:r>
              <a:rPr lang="en-US" dirty="0" smtClean="0"/>
              <a:t>African Americans should Demand </a:t>
            </a:r>
            <a:r>
              <a:rPr lang="en-US" dirty="0"/>
              <a:t>rights (voting) to gain full equality</a:t>
            </a:r>
          </a:p>
          <a:p>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Marcus Garvey</a:t>
            </a:r>
            <a:endParaRPr lang="en-US" dirty="0"/>
          </a:p>
        </p:txBody>
      </p:sp>
      <p:sp>
        <p:nvSpPr>
          <p:cNvPr id="3" name="Content Placeholder 2"/>
          <p:cNvSpPr>
            <a:spLocks noGrp="1"/>
          </p:cNvSpPr>
          <p:nvPr>
            <p:ph sz="half" idx="1"/>
          </p:nvPr>
        </p:nvSpPr>
        <p:spPr/>
        <p:txBody>
          <a:bodyPr/>
          <a:lstStyle/>
          <a:p>
            <a:r>
              <a:rPr lang="en-US" dirty="0" smtClean="0"/>
              <a:t>Immigrant from Jamaica who demanded that African Americans should build a separate society</a:t>
            </a:r>
          </a:p>
          <a:p>
            <a:r>
              <a:rPr lang="en-US" dirty="0" smtClean="0"/>
              <a:t>Founded the Universal Negro Improvement Association- 1914</a:t>
            </a:r>
            <a:endParaRPr lang="en-US" dirty="0"/>
          </a:p>
        </p:txBody>
      </p:sp>
      <p:sp>
        <p:nvSpPr>
          <p:cNvPr id="4" name="Content Placeholder 3"/>
          <p:cNvSpPr>
            <a:spLocks noGrp="1"/>
          </p:cNvSpPr>
          <p:nvPr>
            <p:ph sz="half" idx="2"/>
          </p:nvPr>
        </p:nvSpPr>
        <p:spPr/>
        <p:txBody>
          <a:bodyPr/>
          <a:lstStyle/>
          <a:p>
            <a:pPr eaLnBrk="1" hangingPunct="1">
              <a:lnSpc>
                <a:spcPct val="80000"/>
              </a:lnSpc>
            </a:pPr>
            <a:r>
              <a:rPr lang="en-US" dirty="0"/>
              <a:t>Negro Nationalism:  glorifies black culture and traditions</a:t>
            </a:r>
          </a:p>
          <a:p>
            <a:pPr eaLnBrk="1" hangingPunct="1">
              <a:lnSpc>
                <a:spcPct val="80000"/>
              </a:lnSpc>
            </a:pPr>
            <a:r>
              <a:rPr lang="en-US" dirty="0"/>
              <a:t>Promotes black pride and unity</a:t>
            </a:r>
          </a:p>
          <a:p>
            <a:endParaRPr lang="en-US" dirty="0"/>
          </a:p>
        </p:txBody>
      </p:sp>
    </p:spTree>
    <p:extLst>
      <p:ext uri="{BB962C8B-B14F-4D97-AF65-F5344CB8AC3E}">
        <p14:creationId xmlns:p14="http://schemas.microsoft.com/office/powerpoint/2010/main" val="12047857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38600" y="253536"/>
            <a:ext cx="4648200" cy="1143000"/>
          </a:xfrm>
        </p:spPr>
        <p:txBody>
          <a:bodyPr numCol="1"/>
          <a:lstStyle/>
          <a:p>
            <a:pPr marL="54864" indent="0" eaLnBrk="1" hangingPunct="1">
              <a:spcAft>
                <a:spcPts val="0"/>
              </a:spcAft>
              <a:defRPr/>
            </a:pPr>
            <a:r>
              <a:rPr lang="en-US" dirty="0" smtClean="0">
                <a:solidFill>
                  <a:schemeClr val="tx2">
                    <a:tint val="100000"/>
                    <a:shade val="90000"/>
                    <a:satMod val="250000"/>
                    <a:alpha val="100000"/>
                  </a:schemeClr>
                </a:solidFill>
              </a:rPr>
              <a:t>Marcus Garvey</a:t>
            </a:r>
            <a:endParaRPr lang="en-US" dirty="0">
              <a:solidFill>
                <a:schemeClr val="tx2">
                  <a:tint val="100000"/>
                  <a:shade val="90000"/>
                  <a:satMod val="250000"/>
                  <a:alpha val="100000"/>
                </a:schemeClr>
              </a:solidFill>
            </a:endParaRPr>
          </a:p>
        </p:txBody>
      </p:sp>
      <p:sp>
        <p:nvSpPr>
          <p:cNvPr id="19458" name="Content Placeholder 2"/>
          <p:cNvSpPr>
            <a:spLocks noGrp="1"/>
          </p:cNvSpPr>
          <p:nvPr>
            <p:ph sz="half" idx="1"/>
          </p:nvPr>
        </p:nvSpPr>
        <p:spPr>
          <a:xfrm>
            <a:off x="457200" y="1447800"/>
            <a:ext cx="4038600" cy="5181600"/>
          </a:xfrm>
        </p:spPr>
        <p:txBody>
          <a:bodyPr numCol="1"/>
          <a:lstStyle/>
          <a:p>
            <a:pPr eaLnBrk="1" hangingPunct="1">
              <a:lnSpc>
                <a:spcPct val="80000"/>
              </a:lnSpc>
            </a:pPr>
            <a:r>
              <a:rPr lang="en-US" dirty="0" smtClean="0"/>
              <a:t>Encourages </a:t>
            </a:r>
            <a:r>
              <a:rPr lang="en-US" dirty="0" smtClean="0"/>
              <a:t>education to advance yourself economically and politically</a:t>
            </a:r>
          </a:p>
          <a:p>
            <a:pPr eaLnBrk="1" hangingPunct="1">
              <a:lnSpc>
                <a:spcPct val="80000"/>
              </a:lnSpc>
            </a:pPr>
            <a:r>
              <a:rPr lang="en-US" dirty="0" smtClean="0"/>
              <a:t>Wants to separate and declare independence from whites</a:t>
            </a:r>
          </a:p>
          <a:p>
            <a:pPr eaLnBrk="1" hangingPunct="1">
              <a:lnSpc>
                <a:spcPct val="80000"/>
              </a:lnSpc>
            </a:pPr>
            <a:r>
              <a:rPr lang="en-US" dirty="0" smtClean="0"/>
              <a:t>Create a settlement in Liberia</a:t>
            </a:r>
          </a:p>
          <a:p>
            <a:pPr eaLnBrk="1" hangingPunct="1">
              <a:lnSpc>
                <a:spcPct val="80000"/>
              </a:lnSpc>
            </a:pPr>
            <a:r>
              <a:rPr lang="en-US" dirty="0" smtClean="0"/>
              <a:t>Led to a sense of pride and hope in African Americans.  </a:t>
            </a:r>
          </a:p>
        </p:txBody>
      </p:sp>
      <p:pic>
        <p:nvPicPr>
          <p:cNvPr id="19459" name="Content Placeholder 4" descr="gravey.jpg"/>
          <p:cNvPicPr>
            <a:picLocks noGrp="1" noChangeAspect="1"/>
          </p:cNvPicPr>
          <p:nvPr>
            <p:ph sz="half" idx="2"/>
          </p:nvPr>
        </p:nvPicPr>
        <p:blipFill>
          <a:blip r:embed="rId2"/>
          <a:srcRect/>
          <a:stretch>
            <a:fillRect/>
          </a:stretch>
        </p:blipFill>
        <p:spPr>
          <a:xfrm>
            <a:off x="4991100" y="1766888"/>
            <a:ext cx="3352800" cy="4286250"/>
          </a:xfrm>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53536"/>
            <a:ext cx="8229600" cy="1143000"/>
          </a:xfrm>
        </p:spPr>
        <p:txBody>
          <a:bodyPr numCol="1"/>
          <a:lstStyle/>
          <a:p>
            <a:pPr marL="54864" indent="0" eaLnBrk="1" hangingPunct="1">
              <a:spcAft>
                <a:spcPts val="0"/>
              </a:spcAft>
              <a:defRPr/>
            </a:pPr>
            <a:r>
              <a:rPr lang="en-US" dirty="0" smtClean="0">
                <a:solidFill>
                  <a:schemeClr val="tx2">
                    <a:tint val="100000"/>
                    <a:shade val="90000"/>
                    <a:satMod val="250000"/>
                    <a:alpha val="100000"/>
                  </a:schemeClr>
                </a:solidFill>
              </a:rPr>
              <a:t>Carter G. Woodson</a:t>
            </a:r>
            <a:endParaRPr lang="en-US" dirty="0">
              <a:solidFill>
                <a:schemeClr val="tx2">
                  <a:tint val="100000"/>
                  <a:shade val="90000"/>
                  <a:satMod val="250000"/>
                  <a:alpha val="100000"/>
                </a:schemeClr>
              </a:solidFill>
            </a:endParaRPr>
          </a:p>
        </p:txBody>
      </p:sp>
      <p:sp>
        <p:nvSpPr>
          <p:cNvPr id="20482" name="Content Placeholder 2"/>
          <p:cNvSpPr>
            <a:spLocks noGrp="1"/>
          </p:cNvSpPr>
          <p:nvPr>
            <p:ph idx="1"/>
          </p:nvPr>
        </p:nvSpPr>
        <p:spPr>
          <a:xfrm>
            <a:off x="457200" y="1646238"/>
            <a:ext cx="5029200" cy="4525962"/>
          </a:xfrm>
        </p:spPr>
        <p:txBody>
          <a:bodyPr numCol="1"/>
          <a:lstStyle/>
          <a:p>
            <a:pPr eaLnBrk="1" hangingPunct="1"/>
            <a:r>
              <a:rPr lang="en-US" sz="2800" dirty="0" smtClean="0"/>
              <a:t>Father of Black </a:t>
            </a:r>
            <a:r>
              <a:rPr lang="en-US" sz="2800" dirty="0" smtClean="0"/>
              <a:t>History</a:t>
            </a:r>
          </a:p>
          <a:p>
            <a:pPr eaLnBrk="1" hangingPunct="1"/>
            <a:r>
              <a:rPr lang="en-US" sz="2800" dirty="0" smtClean="0"/>
              <a:t>Challenged white scholars’ view of African American history as being unworthy to study</a:t>
            </a:r>
          </a:p>
          <a:p>
            <a:pPr eaLnBrk="1" hangingPunct="1"/>
            <a:r>
              <a:rPr lang="en-US" sz="2800" dirty="0" smtClean="0"/>
              <a:t>1915- founded the Association for the Study of Negro Life and History</a:t>
            </a:r>
          </a:p>
          <a:p>
            <a:pPr eaLnBrk="1" hangingPunct="1"/>
            <a:r>
              <a:rPr lang="en-US" sz="2800" dirty="0" smtClean="0"/>
              <a:t>Established Negro History week now known as Black History Month</a:t>
            </a:r>
            <a:endParaRPr lang="en-US" sz="2800" dirty="0" smtClean="0"/>
          </a:p>
          <a:p>
            <a:pPr eaLnBrk="1" hangingPunct="1"/>
            <a:endParaRPr lang="en-US" dirty="0" smtClean="0"/>
          </a:p>
        </p:txBody>
      </p:sp>
      <p:pic>
        <p:nvPicPr>
          <p:cNvPr id="20483" name="Picture 3" descr="woodson.jpg"/>
          <p:cNvPicPr>
            <a:picLocks noChangeAspect="1"/>
          </p:cNvPicPr>
          <p:nvPr/>
        </p:nvPicPr>
        <p:blipFill>
          <a:blip r:embed="rId2"/>
          <a:srcRect/>
          <a:stretch>
            <a:fillRect/>
          </a:stretch>
        </p:blipFill>
        <p:spPr>
          <a:xfrm>
            <a:off x="6096000" y="2855119"/>
            <a:ext cx="1955800" cy="2108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53536"/>
            <a:ext cx="8229600" cy="1143000"/>
          </a:xfrm>
        </p:spPr>
        <p:txBody>
          <a:bodyPr numCol="1"/>
          <a:lstStyle/>
          <a:p>
            <a:pPr marL="54864" indent="0" eaLnBrk="1" hangingPunct="1">
              <a:spcAft>
                <a:spcPts val="0"/>
              </a:spcAft>
              <a:defRPr/>
            </a:pPr>
            <a:r>
              <a:rPr lang="en-US" dirty="0" smtClean="0">
                <a:solidFill>
                  <a:schemeClr val="tx2">
                    <a:tint val="100000"/>
                    <a:shade val="90000"/>
                    <a:satMod val="250000"/>
                    <a:alpha val="100000"/>
                  </a:schemeClr>
                </a:solidFill>
              </a:rPr>
              <a:t>Education</a:t>
            </a:r>
            <a:endParaRPr lang="en-US" dirty="0">
              <a:solidFill>
                <a:schemeClr val="tx2">
                  <a:tint val="100000"/>
                  <a:shade val="90000"/>
                  <a:satMod val="250000"/>
                  <a:alpha val="100000"/>
                </a:schemeClr>
              </a:solidFill>
            </a:endParaRPr>
          </a:p>
        </p:txBody>
      </p:sp>
      <p:sp>
        <p:nvSpPr>
          <p:cNvPr id="21506" name="Content Placeholder 2"/>
          <p:cNvSpPr>
            <a:spLocks noGrp="1"/>
          </p:cNvSpPr>
          <p:nvPr>
            <p:ph idx="1"/>
          </p:nvPr>
        </p:nvSpPr>
        <p:spPr/>
        <p:txBody>
          <a:bodyPr numCol="1"/>
          <a:lstStyle/>
          <a:p>
            <a:pPr eaLnBrk="1" hangingPunct="1"/>
            <a:r>
              <a:rPr lang="en-US" smtClean="0"/>
              <a:t>Helped check the child labor abuses</a:t>
            </a:r>
          </a:p>
          <a:p>
            <a:pPr eaLnBrk="1" hangingPunct="1"/>
            <a:r>
              <a:rPr lang="en-US" smtClean="0"/>
              <a:t>Push for tax funded high schools, free textbooks</a:t>
            </a:r>
          </a:p>
          <a:p>
            <a:pPr eaLnBrk="1" hangingPunct="1"/>
            <a:r>
              <a:rPr lang="en-US" smtClean="0"/>
              <a:t>Normal Schools: Teacher training schools</a:t>
            </a:r>
          </a:p>
          <a:p>
            <a:pPr eaLnBrk="1" hangingPunct="1"/>
            <a:r>
              <a:rPr lang="en-US" smtClean="0"/>
              <a:t>Kindergartens formed</a:t>
            </a:r>
          </a:p>
          <a:p>
            <a:pPr eaLnBrk="1" hangingPunct="1"/>
            <a:r>
              <a:rPr lang="en-US" smtClean="0"/>
              <a:t>Gave a lot of opportunities to children, but not adults</a:t>
            </a:r>
          </a:p>
          <a:p>
            <a:pPr eaLnBrk="1" hangingPunct="1"/>
            <a:r>
              <a:rPr lang="en-US" smtClean="0"/>
              <a:t>Urban schools better than rural</a:t>
            </a:r>
          </a:p>
          <a:p>
            <a:pPr eaLnBrk="1" hangingPunct="1"/>
            <a:r>
              <a:rPr lang="en-US" smtClean="0"/>
              <a:t>Literacy rate better</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p:cNvSpPr>
          <p:nvPr>
            <p:ph type="title" idx="4294967295"/>
          </p:nvPr>
        </p:nvSpPr>
        <p:spPr/>
        <p:txBody>
          <a:bodyPr vert="horz" wrap="square" lIns="91440" tIns="45720" bIns="45720" numCol="1" anchorCtr="0" compatLnSpc="1">
            <a:prstTxWarp prst="textNoShape">
              <a:avLst/>
            </a:prstTxWarp>
          </a:bodyPr>
          <a:lstStyle/>
          <a:p>
            <a:pPr eaLnBrk="1" hangingPunct="1">
              <a:defRPr/>
            </a:pPr>
            <a:r>
              <a:rPr lang="en-US" smtClean="0">
                <a:effectLst/>
              </a:rPr>
              <a:t>Education</a:t>
            </a:r>
          </a:p>
        </p:txBody>
      </p:sp>
      <p:sp>
        <p:nvSpPr>
          <p:cNvPr id="22530" name="Rectangle 3"/>
          <p:cNvSpPr>
            <a:spLocks noGrp="1"/>
          </p:cNvSpPr>
          <p:nvPr>
            <p:ph type="body" idx="4294967295"/>
          </p:nvPr>
        </p:nvSpPr>
        <p:spPr/>
        <p:txBody>
          <a:bodyPr numCol="1"/>
          <a:lstStyle/>
          <a:p>
            <a:pPr marL="0" indent="0" eaLnBrk="1" hangingPunct="1">
              <a:buNone/>
            </a:pPr>
            <a:endParaRPr lang="en-US" sz="2400" dirty="0"/>
          </a:p>
          <a:p>
            <a:pPr eaLnBrk="1" hangingPunct="1"/>
            <a:r>
              <a:rPr lang="en-US" sz="2400" dirty="0" smtClean="0"/>
              <a:t>Instill discipline and good work ethic</a:t>
            </a:r>
          </a:p>
          <a:p>
            <a:pPr eaLnBrk="1" hangingPunct="1"/>
            <a:r>
              <a:rPr lang="en-US" sz="2400" dirty="0" smtClean="0"/>
              <a:t>Americanization</a:t>
            </a:r>
          </a:p>
          <a:p>
            <a:pPr eaLnBrk="1" hangingPunct="1"/>
            <a:r>
              <a:rPr lang="en-US" sz="2400" dirty="0" smtClean="0"/>
              <a:t>Vocational and technical schools helped students learn a skill</a:t>
            </a:r>
          </a:p>
          <a:p>
            <a:pPr eaLnBrk="1" hangingPunct="1"/>
            <a:r>
              <a:rPr lang="en-US" sz="2400" dirty="0" smtClean="0"/>
              <a:t>Colleges and Universities multiplied</a:t>
            </a:r>
          </a:p>
          <a:p>
            <a:pPr eaLnBrk="1" hangingPunct="1"/>
            <a:r>
              <a:rPr lang="en-US" sz="2400" dirty="0" smtClean="0"/>
              <a:t>Women’s education and African American education lagged</a:t>
            </a:r>
          </a:p>
          <a:p>
            <a:pPr eaLnBrk="1" hangingPunct="1"/>
            <a:r>
              <a:rPr lang="en-US" sz="2400" dirty="0" smtClean="0"/>
              <a:t>Free public libraries opened to help people learn to read</a:t>
            </a: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oundry">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Foundry">
      <a:majorFont>
        <a:latin typeface="Rockwell"/>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oundry">
      <a:fillStyleLst>
        <a:solidFill>
          <a:schemeClr val="phClr"/>
        </a:solidFill>
        <a:gradFill rotWithShape="1">
          <a:gsLst>
            <a:gs pos="0">
              <a:schemeClr val="phClr">
                <a:tint val="70000"/>
                <a:satMod val="180000"/>
              </a:schemeClr>
            </a:gs>
            <a:gs pos="62000">
              <a:schemeClr val="phClr">
                <a:tint val="30000"/>
                <a:satMod val="180000"/>
              </a:schemeClr>
            </a:gs>
            <a:gs pos="100000">
              <a:schemeClr val="phClr">
                <a:tint val="22000"/>
                <a:satMod val="180000"/>
              </a:schemeClr>
            </a:gs>
          </a:gsLst>
          <a:lin ang="16200000" scaled="0"/>
        </a:gradFill>
        <a:gradFill rotWithShape="1">
          <a:gsLst>
            <a:gs pos="0">
              <a:schemeClr val="phClr">
                <a:shade val="58000"/>
                <a:satMod val="150000"/>
              </a:schemeClr>
            </a:gs>
            <a:gs pos="72000">
              <a:schemeClr val="phClr">
                <a:tint val="90000"/>
                <a:satMod val="135000"/>
              </a:schemeClr>
            </a:gs>
            <a:gs pos="100000">
              <a:schemeClr val="phClr">
                <a:tint val="80000"/>
                <a:satMod val="155000"/>
              </a:schemeClr>
            </a:gs>
          </a:gsLst>
          <a:lin ang="16200000" scaled="0"/>
        </a:gradFill>
      </a:fillStyleLst>
      <a:lnStyleLst>
        <a:ln w="9525" cap="flat" cmpd="sng" algn="ctr">
          <a:solidFill>
            <a:schemeClr val="phClr">
              <a:shade val="80000"/>
            </a:schemeClr>
          </a:solidFill>
          <a:prstDash val="solid"/>
        </a:ln>
        <a:ln w="38100" cap="flat" cmpd="sng" algn="ctr">
          <a:solidFill>
            <a:schemeClr val="phClr"/>
          </a:solidFill>
          <a:prstDash val="solid"/>
        </a:ln>
        <a:ln w="38100" cap="flat" cmpd="sng" algn="ctr">
          <a:solidFill>
            <a:schemeClr val="phClr"/>
          </a:solidFill>
          <a:prstDash val="solid"/>
        </a:ln>
      </a:lnStyleLst>
      <a:effectStyleLst>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scene3d>
            <a:camera prst="orthographicFront" fov="0">
              <a:rot lat="0" lon="0" rev="0"/>
            </a:camera>
            <a:lightRig rig="soft" dir="tl">
              <a:rot lat="0" lon="0" rev="20000000"/>
            </a:lightRig>
          </a:scene3d>
          <a:sp3d prstMaterial="matte">
            <a:bevelT w="63500" h="63500" prst="coolSlant"/>
          </a:sp3d>
        </a:effectStyle>
      </a:effectStyleLst>
      <a:bgFillStyleLst>
        <a:solidFill>
          <a:schemeClr val="phClr"/>
        </a:solidFill>
        <a:gradFill rotWithShape="1">
          <a:gsLst>
            <a:gs pos="0">
              <a:schemeClr val="phClr">
                <a:tint val="75000"/>
                <a:satMod val="400000"/>
              </a:schemeClr>
            </a:gs>
            <a:gs pos="20000">
              <a:schemeClr val="phClr">
                <a:tint val="80000"/>
                <a:satMod val="355000"/>
              </a:schemeClr>
            </a:gs>
            <a:gs pos="100000">
              <a:schemeClr val="phClr">
                <a:tint val="95000"/>
                <a:shade val="55000"/>
                <a:satMod val="355000"/>
              </a:schemeClr>
            </a:gs>
          </a:gsLst>
          <a:path path="circle">
            <a:fillToRect l="67500" t="35000" r="32500" b="65000"/>
          </a:path>
        </a:gradFill>
        <a:blipFill>
          <a:blip xmlns:r="http://schemas.openxmlformats.org/officeDocument/2006/relationships" r:embed="rId1">
            <a:duotone>
              <a:schemeClr val="phClr">
                <a:shade val="30000"/>
                <a:satMod val="120000"/>
              </a:schemeClr>
              <a:schemeClr val="phClr">
                <a:tint val="70000"/>
                <a:satMod val="250000"/>
              </a:schemeClr>
            </a:duotone>
          </a:blip>
          <a:tile tx="0" ty="0" sx="50000" sy="50000" flip="none" algn="t"/>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Foundry</Template>
  <TotalTime>256</TotalTime>
  <Words>495</Words>
  <Application>Microsoft Office PowerPoint</Application>
  <PresentationFormat>On-screen Show (4:3)</PresentationFormat>
  <Paragraphs>60</Paragraphs>
  <Slides>13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Arial</vt:lpstr>
      <vt:lpstr>Rockwell</vt:lpstr>
      <vt:lpstr>Wingdings 2</vt:lpstr>
      <vt:lpstr>Foundry</vt:lpstr>
      <vt:lpstr>PowerPoint Presentation</vt:lpstr>
      <vt:lpstr>Determining the influence of the Niagra Movement, the NAACP, Booker T. Washington, W. E. B. DuBois, Marcus Garvey and Carter G. Woodson on the Progressive Ear as well as Assessing the significance of the public education movement initiated by Horace Mann </vt:lpstr>
      <vt:lpstr>Niagara Movement </vt:lpstr>
      <vt:lpstr>NAACP</vt:lpstr>
      <vt:lpstr>Booker T. Washington</vt:lpstr>
      <vt:lpstr>Booker T. Washington </vt:lpstr>
      <vt:lpstr>W.E.B. Du Bois</vt:lpstr>
      <vt:lpstr>W.E.B Du Bois</vt:lpstr>
      <vt:lpstr>Marcus Garvey</vt:lpstr>
      <vt:lpstr>Marcus Garvey</vt:lpstr>
      <vt:lpstr>Carter G. Woodson</vt:lpstr>
      <vt:lpstr>Education</vt:lpstr>
      <vt:lpstr>Education</vt:lpstr>
    </vt:vector>
  </TitlesOfParts>
  <Company>Grizli777</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COS 2</dc:title>
  <dc:creator>stephanie</dc:creator>
  <cp:lastModifiedBy>Register,Taylor</cp:lastModifiedBy>
  <cp:revision>14</cp:revision>
  <dcterms:created xsi:type="dcterms:W3CDTF">2010-09-09T03:04:06Z</dcterms:created>
  <dcterms:modified xsi:type="dcterms:W3CDTF">2017-09-14T12:01:10Z</dcterms:modified>
</cp:coreProperties>
</file>