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2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60"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mathigon.org/polypad/6PVWchX2xEUCKw?fbclid=IwAR3N-LVGh9zvWRl5p2N5fvPSEKTK5GwcD0UMW7uun3UBVosphBKYPMFDK_A" TargetMode="External"/><Relationship Id="rId3" Type="http://schemas.openxmlformats.org/officeDocument/2006/relationships/hyperlink" Target="https://teacher.desmos.com/activitybuilder/custom/5c083444d223ec0b2dd370a8?collections=5ebae3af69d6a00caab6e614" TargetMode="Externa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mathigon.org/polypad/6PVWchX2xEUCKw?fbclid=IwAR3N-LVGh9zvWRl5p2N5fvPSEKTK5GwcD0UMW7uun3UBVosphBKYPMFDK_A" TargetMode="External"/><Relationship Id="rId3" Type="http://schemas.openxmlformats.org/officeDocument/2006/relationships/hyperlink" Target="https://teacher.desmos.com/activitybuilder/custom/5c083444d223ec0b2dd370a8?collections=5ebae3af69d6a00caab6e614" TargetMode="Externa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g2c46e514fbe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 name="Google Shape;58;g2c46e514fbe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g12610d09184_8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12610d09184_8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 name="Shape 74"/>
        <p:cNvGrpSpPr/>
        <p:nvPr/>
      </p:nvGrpSpPr>
      <p:grpSpPr>
        <a:xfrm>
          <a:off x="0" y="0"/>
          <a:ext cx="0" cy="0"/>
          <a:chOff x="0" y="0"/>
          <a:chExt cx="0" cy="0"/>
        </a:xfrm>
      </p:grpSpPr>
      <p:sp>
        <p:nvSpPr>
          <p:cNvPr id="75" name="Google Shape;75;g12610d09184_8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 name="Google Shape;76;g12610d09184_8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g26bfbb2d7fa_0_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 name="Google Shape;86;g26bfbb2d7fa_0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g26bfbb2d7fa_0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 name="Google Shape;94;g26bfbb2d7fa_0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g26bfbb2d7fa_0_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 name="Google Shape;101;g26bfbb2d7fa_0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g26bfbb2d7fa_0_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 name="Google Shape;107;g26bfbb2d7fa_0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g103f3430cb1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 name="Google Shape;115;g103f3430cb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g262a3654bf8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 name="Google Shape;121;g262a3654bf8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Virtual version</a:t>
            </a:r>
            <a:endParaRPr/>
          </a:p>
          <a:p>
            <a:pPr indent="0" lvl="0" marL="0" rtl="0" algn="l">
              <a:spcBef>
                <a:spcPts val="0"/>
              </a:spcBef>
              <a:spcAft>
                <a:spcPts val="0"/>
              </a:spcAft>
              <a:buNone/>
            </a:pPr>
            <a:r>
              <a:rPr lang="en" u="sng">
                <a:solidFill>
                  <a:schemeClr val="hlink"/>
                </a:solidFill>
                <a:hlinkClick r:id="rId2"/>
              </a:rPr>
              <a:t>https://mathigon.org/polypad/6PVWchX2xEUCKw?fbclid=IwAR3N-LVGh9zvWRl5p2N5fvPSEKTK5GwcD0UMW7uun3UBVosphBKYPMFDK_A</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Also found in Desmos:</a:t>
            </a:r>
            <a:r>
              <a:rPr lang="en">
                <a:solidFill>
                  <a:schemeClr val="dk1"/>
                </a:solidFill>
              </a:rPr>
              <a:t> </a:t>
            </a:r>
            <a:r>
              <a:rPr lang="en" u="sng">
                <a:solidFill>
                  <a:schemeClr val="hlink"/>
                </a:solidFill>
                <a:hlinkClick r:id="rId3"/>
              </a:rPr>
              <a:t>https://teacher.desmos.com/activitybuilder/custom/5c083444d223ec0b2dd370a8?collections=5ebae3af69d6a00caab6e614</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g12610d09184_8_1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6" name="Google Shape;126;g12610d09184_8_1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g12610d09184_8_1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8" name="Google Shape;138;g12610d09184_8_1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Most common error will be that each piece is ⅓.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Hint: If pieces need to be equal in size to be named the same way, how is the piece on the left different than each piece on the right?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g12610d09184_8_1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9" name="Google Shape;149;g12610d09184_8_1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Hint: How is this similar to the previous cake? How is it different? What line could you draw to prove it?</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g12610d09184_8_1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1" name="Google Shape;161;g12610d09184_8_1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Hint: How many of these smaller squares could fit inside the bigger square? What lines could you add that might make this clearly seen?</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g12610d09184_8_1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3" name="Google Shape;173;g12610d09184_8_1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Hint: What do you already know about this cake that you learned from a previous cake? What lines could you add to help you see what fraction of the cake each piece is in this cake?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g12610d09184_8_1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7" name="Google Shape;187;g12610d09184_8_1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Hint: How does this cake look like a previous cake? What sized piece does this cake have that is the same as a previous cake? What lines might you add to see equal sized parts? How many small triangles fit in the entire cake?</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g12610d09184_8_1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1" name="Google Shape;201;g12610d09184_8_1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Hint: </a:t>
            </a:r>
            <a:r>
              <a:rPr lang="en">
                <a:solidFill>
                  <a:schemeClr val="dk1"/>
                </a:solidFill>
              </a:rPr>
              <a:t>IF you traced a triangle, how many of these could you fit inside this cake?</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Where can you add lines to make equal parts easier to visualize? What lines did you use in previous cakes that you could draw on this image?</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g12610d09184_8_1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6" name="Google Shape;216;g12610d09184_8_1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Hint: Which cake does this most resemble? What lines have been added? How does that </a:t>
            </a:r>
            <a:r>
              <a:rPr lang="en"/>
              <a:t>affect</a:t>
            </a:r>
            <a:r>
              <a:rPr lang="en"/>
              <a:t> the size of each piece? What lines could you add to help you see how many small squares might fit inside each big square or rectangle?</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g12610d09184_8_1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8" name="Google Shape;238;g12610d09184_8_1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Hint: Where can you add lines to make equal parts easier to visualize? What lines did you use in previous cakes that you could draw on this image?</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g12610d09184_8_1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5" name="Google Shape;265;g12610d09184_8_1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Hint: </a:t>
            </a:r>
            <a:endParaRPr>
              <a:solidFill>
                <a:schemeClr val="dk1"/>
              </a:solidFill>
            </a:endParaRPr>
          </a:p>
          <a:p>
            <a:pPr indent="0" lvl="0" marL="0" rtl="0" algn="l">
              <a:spcBef>
                <a:spcPts val="0"/>
              </a:spcBef>
              <a:spcAft>
                <a:spcPts val="0"/>
              </a:spcAft>
              <a:buNone/>
            </a:pPr>
            <a:r>
              <a:rPr lang="en">
                <a:solidFill>
                  <a:schemeClr val="dk1"/>
                </a:solidFill>
              </a:rPr>
              <a:t>IF you traced a triangle, how many of these could you fit inside this cake?</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Where can you add lines to make equal parts easier to visualize? What lines did you use in previous cakes that you could draw on this image?</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7" name="Shape 287"/>
        <p:cNvGrpSpPr/>
        <p:nvPr/>
      </p:nvGrpSpPr>
      <p:grpSpPr>
        <a:xfrm>
          <a:off x="0" y="0"/>
          <a:ext cx="0" cy="0"/>
          <a:chOff x="0" y="0"/>
          <a:chExt cx="0" cy="0"/>
        </a:xfrm>
      </p:grpSpPr>
      <p:sp>
        <p:nvSpPr>
          <p:cNvPr id="288" name="Google Shape;288;g11b76e58b8a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9" name="Google Shape;289;g11b76e58b8a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Possible Notes to Future forgetful self</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5" name="Shape 295"/>
        <p:cNvGrpSpPr/>
        <p:nvPr/>
      </p:nvGrpSpPr>
      <p:grpSpPr>
        <a:xfrm>
          <a:off x="0" y="0"/>
          <a:ext cx="0" cy="0"/>
          <a:chOff x="0" y="0"/>
          <a:chExt cx="0" cy="0"/>
        </a:xfrm>
      </p:grpSpPr>
      <p:sp>
        <p:nvSpPr>
          <p:cNvPr id="296" name="Google Shape;296;g1d951b14ffc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7" name="Google Shape;297;g1d951b14ff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0" name="Shape 300"/>
        <p:cNvGrpSpPr/>
        <p:nvPr/>
      </p:nvGrpSpPr>
      <p:grpSpPr>
        <a:xfrm>
          <a:off x="0" y="0"/>
          <a:ext cx="0" cy="0"/>
          <a:chOff x="0" y="0"/>
          <a:chExt cx="0" cy="0"/>
        </a:xfrm>
      </p:grpSpPr>
      <p:sp>
        <p:nvSpPr>
          <p:cNvPr id="301" name="Google Shape;301;g103f3430cb1_0_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2" name="Google Shape;302;g103f3430cb1_0_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Alternate launch (this will take more time than the image of the round cake.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Consider playing this portion of the video and asking students to think about how they might slice this cake to keep as much of the cake as possible moist and NOT dried out for the next day’s slice. </a:t>
            </a:r>
            <a:endParaRPr/>
          </a:p>
          <a:p>
            <a:pPr indent="0" lvl="0" marL="0" rtl="0" algn="l">
              <a:spcBef>
                <a:spcPts val="0"/>
              </a:spcBef>
              <a:spcAft>
                <a:spcPts val="0"/>
              </a:spcAft>
              <a:buNone/>
            </a:pPr>
            <a:r>
              <a:rPr lang="en"/>
              <a:t>What could the next question be? How can we move from this to the questions in the Unusual Baker’s task?</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5" name="Shape 305"/>
        <p:cNvGrpSpPr/>
        <p:nvPr/>
      </p:nvGrpSpPr>
      <p:grpSpPr>
        <a:xfrm>
          <a:off x="0" y="0"/>
          <a:ext cx="0" cy="0"/>
          <a:chOff x="0" y="0"/>
          <a:chExt cx="0" cy="0"/>
        </a:xfrm>
      </p:grpSpPr>
      <p:sp>
        <p:nvSpPr>
          <p:cNvPr id="306" name="Google Shape;306;g103f3430cb1_0_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7" name="Google Shape;307;g103f3430cb1_0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This portion of the video reveals the “best way” to slice a round cake.</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0" name="Shape 310"/>
        <p:cNvGrpSpPr/>
        <p:nvPr/>
      </p:nvGrpSpPr>
      <p:grpSpPr>
        <a:xfrm>
          <a:off x="0" y="0"/>
          <a:ext cx="0" cy="0"/>
          <a:chOff x="0" y="0"/>
          <a:chExt cx="0" cy="0"/>
        </a:xfrm>
      </p:grpSpPr>
      <p:sp>
        <p:nvSpPr>
          <p:cNvPr id="311" name="Google Shape;311;g106665a973a_3_13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2" name="Google Shape;312;g106665a973a_3_13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Virtual version</a:t>
            </a:r>
            <a:endParaRPr/>
          </a:p>
          <a:p>
            <a:pPr indent="0" lvl="0" marL="0" rtl="0" algn="l">
              <a:spcBef>
                <a:spcPts val="0"/>
              </a:spcBef>
              <a:spcAft>
                <a:spcPts val="0"/>
              </a:spcAft>
              <a:buNone/>
            </a:pPr>
            <a:r>
              <a:rPr lang="en" u="sng">
                <a:solidFill>
                  <a:schemeClr val="hlink"/>
                </a:solidFill>
                <a:hlinkClick r:id="rId2"/>
              </a:rPr>
              <a:t>https://mathigon.org/polypad/6PVWchX2xEUCKw?fbclid=IwAR3N-LVGh9zvWRl5p2N5fvPSEKTK5GwcD0UMW7uun3UBVosphBKYPMFDK_A</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Also found in Desmos:</a:t>
            </a:r>
            <a:r>
              <a:rPr lang="en">
                <a:solidFill>
                  <a:schemeClr val="dk1"/>
                </a:solidFill>
              </a:rPr>
              <a:t> </a:t>
            </a:r>
            <a:r>
              <a:rPr lang="en" u="sng">
                <a:solidFill>
                  <a:schemeClr val="hlink"/>
                </a:solidFill>
                <a:hlinkClick r:id="rId3"/>
              </a:rPr>
              <a:t>https://teacher.desmos.com/activitybuilder/custom/5c083444d223ec0b2dd370a8?collections=5ebae3af69d6a00caab6e614</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50" name="Shape 50"/>
        <p:cNvGrpSpPr/>
        <p:nvPr/>
      </p:nvGrpSpPr>
      <p:grpSpPr>
        <a:xfrm>
          <a:off x="0" y="0"/>
          <a:ext cx="0" cy="0"/>
          <a:chOff x="0" y="0"/>
          <a:chExt cx="0" cy="0"/>
        </a:xfrm>
      </p:grpSpPr>
      <p:sp>
        <p:nvSpPr>
          <p:cNvPr id="51" name="Google Shape;51;p13"/>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rtl="0" algn="l">
              <a:lnSpc>
                <a:spcPct val="90000"/>
              </a:lnSpc>
              <a:spcBef>
                <a:spcPts val="0"/>
              </a:spcBef>
              <a:spcAft>
                <a:spcPts val="0"/>
              </a:spcAft>
              <a:buClr>
                <a:schemeClr val="dk1"/>
              </a:buClr>
              <a:buSzPts val="14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2" name="Google Shape;52;p13"/>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1200"/>
              </a:spcBef>
              <a:spcAft>
                <a:spcPts val="0"/>
              </a:spcAft>
              <a:buClr>
                <a:schemeClr val="dk1"/>
              </a:buClr>
              <a:buSzPts val="1400"/>
              <a:buChar char="○"/>
              <a:defRPr/>
            </a:lvl2pPr>
            <a:lvl3pPr indent="-317500" lvl="2" marL="1371600" rtl="0" algn="l">
              <a:lnSpc>
                <a:spcPct val="90000"/>
              </a:lnSpc>
              <a:spcBef>
                <a:spcPts val="1200"/>
              </a:spcBef>
              <a:spcAft>
                <a:spcPts val="0"/>
              </a:spcAft>
              <a:buClr>
                <a:schemeClr val="dk1"/>
              </a:buClr>
              <a:buSzPts val="1400"/>
              <a:buChar char="■"/>
              <a:defRPr/>
            </a:lvl3pPr>
            <a:lvl4pPr indent="-317500" lvl="3" marL="1828800" rtl="0" algn="l">
              <a:lnSpc>
                <a:spcPct val="90000"/>
              </a:lnSpc>
              <a:spcBef>
                <a:spcPts val="1200"/>
              </a:spcBef>
              <a:spcAft>
                <a:spcPts val="0"/>
              </a:spcAft>
              <a:buClr>
                <a:schemeClr val="dk1"/>
              </a:buClr>
              <a:buSzPts val="1400"/>
              <a:buChar char="●"/>
              <a:defRPr/>
            </a:lvl4pPr>
            <a:lvl5pPr indent="-317500" lvl="4" marL="2286000" rtl="0" algn="l">
              <a:lnSpc>
                <a:spcPct val="90000"/>
              </a:lnSpc>
              <a:spcBef>
                <a:spcPts val="1200"/>
              </a:spcBef>
              <a:spcAft>
                <a:spcPts val="0"/>
              </a:spcAft>
              <a:buClr>
                <a:schemeClr val="dk1"/>
              </a:buClr>
              <a:buSzPts val="1400"/>
              <a:buChar char="○"/>
              <a:defRPr/>
            </a:lvl5pPr>
            <a:lvl6pPr indent="-317500" lvl="5" marL="2743200" rtl="0" algn="l">
              <a:lnSpc>
                <a:spcPct val="90000"/>
              </a:lnSpc>
              <a:spcBef>
                <a:spcPts val="1200"/>
              </a:spcBef>
              <a:spcAft>
                <a:spcPts val="0"/>
              </a:spcAft>
              <a:buClr>
                <a:schemeClr val="dk1"/>
              </a:buClr>
              <a:buSzPts val="1400"/>
              <a:buChar char="■"/>
              <a:defRPr/>
            </a:lvl6pPr>
            <a:lvl7pPr indent="-317500" lvl="6" marL="3200400" rtl="0" algn="l">
              <a:lnSpc>
                <a:spcPct val="90000"/>
              </a:lnSpc>
              <a:spcBef>
                <a:spcPts val="1200"/>
              </a:spcBef>
              <a:spcAft>
                <a:spcPts val="0"/>
              </a:spcAft>
              <a:buClr>
                <a:schemeClr val="dk1"/>
              </a:buClr>
              <a:buSzPts val="1400"/>
              <a:buChar char="●"/>
              <a:defRPr/>
            </a:lvl7pPr>
            <a:lvl8pPr indent="-317500" lvl="7" marL="3657600" rtl="0" algn="l">
              <a:lnSpc>
                <a:spcPct val="90000"/>
              </a:lnSpc>
              <a:spcBef>
                <a:spcPts val="1200"/>
              </a:spcBef>
              <a:spcAft>
                <a:spcPts val="0"/>
              </a:spcAft>
              <a:buClr>
                <a:schemeClr val="dk1"/>
              </a:buClr>
              <a:buSzPts val="1400"/>
              <a:buChar char="○"/>
              <a:defRPr/>
            </a:lvl8pPr>
            <a:lvl9pPr indent="-317500" lvl="8" marL="4114800" rtl="0" algn="l">
              <a:lnSpc>
                <a:spcPct val="90000"/>
              </a:lnSpc>
              <a:spcBef>
                <a:spcPts val="1200"/>
              </a:spcBef>
              <a:spcAft>
                <a:spcPts val="1200"/>
              </a:spcAft>
              <a:buClr>
                <a:schemeClr val="dk1"/>
              </a:buClr>
              <a:buSzPts val="1400"/>
              <a:buChar char="■"/>
              <a:defRPr/>
            </a:lvl9pPr>
          </a:lstStyle>
          <a:p/>
        </p:txBody>
      </p:sp>
      <p:sp>
        <p:nvSpPr>
          <p:cNvPr id="53" name="Google Shape;53;p13"/>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54" name="Google Shape;54;p13"/>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55" name="Google Shape;55;p13"/>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rm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1.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 Id="rId3" Type="http://schemas.openxmlformats.org/officeDocument/2006/relationships/image" Target="../media/image4.png"/><Relationship Id="rId4" Type="http://schemas.openxmlformats.org/officeDocument/2006/relationships/image" Target="../media/image1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 Id="rId3" Type="http://schemas.openxmlformats.org/officeDocument/2006/relationships/image" Target="../media/image6.png"/><Relationship Id="rId4" Type="http://schemas.openxmlformats.org/officeDocument/2006/relationships/image" Target="../media/image10.png"/><Relationship Id="rId5" Type="http://schemas.openxmlformats.org/officeDocument/2006/relationships/image" Target="../media/image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xml"/><Relationship Id="rId3" Type="http://schemas.openxmlformats.org/officeDocument/2006/relationships/image" Target="../media/image1.png"/><Relationship Id="rId4" Type="http://schemas.openxmlformats.org/officeDocument/2006/relationships/image" Target="../media/image2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xml"/><Relationship Id="rId3"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xml"/><Relationship Id="rId3" Type="http://schemas.openxmlformats.org/officeDocument/2006/relationships/image" Target="../media/image1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xml"/><Relationship Id="rId3" Type="http://schemas.openxmlformats.org/officeDocument/2006/relationships/image" Target="../media/image14.png"/><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 Id="rId3" Type="http://schemas.openxmlformats.org/officeDocument/2006/relationships/image" Target="../media/image2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 Id="rId3" Type="http://schemas.openxmlformats.org/officeDocument/2006/relationships/image" Target="../media/image2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 Id="rId3" Type="http://schemas.openxmlformats.org/officeDocument/2006/relationships/image" Target="../media/image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 Id="rId3" Type="http://schemas.openxmlformats.org/officeDocument/2006/relationships/image" Target="../media/image1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 Id="rId3" Type="http://schemas.openxmlformats.org/officeDocument/2006/relationships/image" Target="../media/image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 Id="rId3" Type="http://schemas.openxmlformats.org/officeDocument/2006/relationships/image" Target="../media/image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 Id="rId3" Type="http://schemas.openxmlformats.org/officeDocument/2006/relationships/image" Target="../media/image1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 Id="rId3" Type="http://schemas.openxmlformats.org/officeDocument/2006/relationships/image" Target="../media/image2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 Id="rId3" Type="http://schemas.openxmlformats.org/officeDocument/2006/relationships/image" Target="../media/image8.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 Id="rId3" Type="http://schemas.openxmlformats.org/officeDocument/2006/relationships/image" Target="../media/image1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 Id="rId3" Type="http://schemas.openxmlformats.org/officeDocument/2006/relationships/image" Target="../media/image1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 Id="rId3" Type="http://schemas.openxmlformats.org/officeDocument/2006/relationships/image" Target="../media/image1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2.xml"/><Relationship Id="rId3" Type="http://schemas.openxmlformats.org/officeDocument/2006/relationships/hyperlink" Target="http://www.youtube.com/watch?v=wBU9N35ZHIw" TargetMode="External"/><Relationship Id="rId4" Type="http://schemas.openxmlformats.org/officeDocument/2006/relationships/image" Target="../media/image9.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3.xml"/><Relationship Id="rId3" Type="http://schemas.openxmlformats.org/officeDocument/2006/relationships/hyperlink" Target="http://www.youtube.com/watch?v=wBU9N35ZHIw" TargetMode="External"/><Relationship Id="rId4" Type="http://schemas.openxmlformats.org/officeDocument/2006/relationships/image" Target="../media/image9.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4.xml"/><Relationship Id="rId3" Type="http://schemas.openxmlformats.org/officeDocument/2006/relationships/image" Target="../media/image2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4CCCC"/>
        </a:solidFill>
      </p:bgPr>
    </p:bg>
    <p:spTree>
      <p:nvGrpSpPr>
        <p:cNvPr id="59" name="Shape 59"/>
        <p:cNvGrpSpPr/>
        <p:nvPr/>
      </p:nvGrpSpPr>
      <p:grpSpPr>
        <a:xfrm>
          <a:off x="0" y="0"/>
          <a:ext cx="0" cy="0"/>
          <a:chOff x="0" y="0"/>
          <a:chExt cx="0" cy="0"/>
        </a:xfrm>
      </p:grpSpPr>
      <p:sp>
        <p:nvSpPr>
          <p:cNvPr id="60" name="Google Shape;60;p14"/>
          <p:cNvSpPr txBox="1"/>
          <p:nvPr/>
        </p:nvSpPr>
        <p:spPr>
          <a:xfrm>
            <a:off x="1124850" y="129475"/>
            <a:ext cx="6496500" cy="730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3700">
                <a:solidFill>
                  <a:schemeClr val="dk1"/>
                </a:solidFill>
              </a:rPr>
              <a:t>The Unusual Baker</a:t>
            </a:r>
            <a:endParaRPr b="1" sz="3700">
              <a:solidFill>
                <a:schemeClr val="dk1"/>
              </a:solidFill>
            </a:endParaRPr>
          </a:p>
        </p:txBody>
      </p:sp>
      <p:pic>
        <p:nvPicPr>
          <p:cNvPr id="61" name="Google Shape;61;p14"/>
          <p:cNvPicPr preferRelativeResize="0"/>
          <p:nvPr/>
        </p:nvPicPr>
        <p:blipFill>
          <a:blip r:embed="rId3">
            <a:alphaModFix/>
          </a:blip>
          <a:stretch>
            <a:fillRect/>
          </a:stretch>
        </p:blipFill>
        <p:spPr>
          <a:xfrm>
            <a:off x="2799100" y="859675"/>
            <a:ext cx="3603023" cy="40432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 name="Shape 65"/>
        <p:cNvGrpSpPr/>
        <p:nvPr/>
      </p:nvGrpSpPr>
      <p:grpSpPr>
        <a:xfrm>
          <a:off x="0" y="0"/>
          <a:ext cx="0" cy="0"/>
          <a:chOff x="0" y="0"/>
          <a:chExt cx="0" cy="0"/>
        </a:xfrm>
      </p:grpSpPr>
      <p:pic>
        <p:nvPicPr>
          <p:cNvPr id="66" name="Google Shape;66;p15"/>
          <p:cNvPicPr preferRelativeResize="0"/>
          <p:nvPr/>
        </p:nvPicPr>
        <p:blipFill>
          <a:blip r:embed="rId3">
            <a:alphaModFix/>
          </a:blip>
          <a:stretch>
            <a:fillRect/>
          </a:stretch>
        </p:blipFill>
        <p:spPr>
          <a:xfrm>
            <a:off x="-1599625" y="55975"/>
            <a:ext cx="1535325" cy="1337700"/>
          </a:xfrm>
          <a:prstGeom prst="rect">
            <a:avLst/>
          </a:prstGeom>
          <a:noFill/>
          <a:ln>
            <a:noFill/>
          </a:ln>
        </p:spPr>
      </p:pic>
      <p:sp>
        <p:nvSpPr>
          <p:cNvPr id="67" name="Google Shape;67;p15"/>
          <p:cNvSpPr/>
          <p:nvPr/>
        </p:nvSpPr>
        <p:spPr>
          <a:xfrm>
            <a:off x="416375" y="536375"/>
            <a:ext cx="3986100" cy="3930000"/>
          </a:xfrm>
          <a:prstGeom prst="rect">
            <a:avLst/>
          </a:prstGeom>
          <a:noFill/>
          <a:ln cap="flat" cmpd="sng" w="7620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68" name="Google Shape;68;p15"/>
          <p:cNvCxnSpPr>
            <a:stCxn id="67" idx="1"/>
          </p:cNvCxnSpPr>
          <p:nvPr/>
        </p:nvCxnSpPr>
        <p:spPr>
          <a:xfrm>
            <a:off x="416375" y="2501375"/>
            <a:ext cx="3986100" cy="0"/>
          </a:xfrm>
          <a:prstGeom prst="straightConnector1">
            <a:avLst/>
          </a:prstGeom>
          <a:noFill/>
          <a:ln cap="flat" cmpd="sng" w="76200">
            <a:solidFill>
              <a:schemeClr val="dk2"/>
            </a:solidFill>
            <a:prstDash val="solid"/>
            <a:round/>
            <a:headEnd len="med" w="med" type="none"/>
            <a:tailEnd len="med" w="med" type="none"/>
          </a:ln>
        </p:spPr>
      </p:cxnSp>
      <p:cxnSp>
        <p:nvCxnSpPr>
          <p:cNvPr id="69" name="Google Shape;69;p15"/>
          <p:cNvCxnSpPr>
            <a:stCxn id="67" idx="0"/>
          </p:cNvCxnSpPr>
          <p:nvPr/>
        </p:nvCxnSpPr>
        <p:spPr>
          <a:xfrm>
            <a:off x="2409425" y="536375"/>
            <a:ext cx="0" cy="3930000"/>
          </a:xfrm>
          <a:prstGeom prst="straightConnector1">
            <a:avLst/>
          </a:prstGeom>
          <a:noFill/>
          <a:ln cap="flat" cmpd="sng" w="76200">
            <a:solidFill>
              <a:schemeClr val="dk2"/>
            </a:solidFill>
            <a:prstDash val="solid"/>
            <a:round/>
            <a:headEnd len="med" w="med" type="none"/>
            <a:tailEnd len="med" w="med" type="none"/>
          </a:ln>
        </p:spPr>
      </p:cxnSp>
      <p:sp>
        <p:nvSpPr>
          <p:cNvPr id="70" name="Google Shape;70;p15"/>
          <p:cNvSpPr txBox="1"/>
          <p:nvPr/>
        </p:nvSpPr>
        <p:spPr>
          <a:xfrm>
            <a:off x="292625" y="108000"/>
            <a:ext cx="4279500" cy="4531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chemeClr val="dk2"/>
              </a:solidFill>
            </a:endParaRPr>
          </a:p>
        </p:txBody>
      </p:sp>
      <p:pic>
        <p:nvPicPr>
          <p:cNvPr id="71" name="Google Shape;71;p15"/>
          <p:cNvPicPr preferRelativeResize="0"/>
          <p:nvPr/>
        </p:nvPicPr>
        <p:blipFill>
          <a:blip r:embed="rId4">
            <a:alphaModFix/>
          </a:blip>
          <a:stretch>
            <a:fillRect/>
          </a:stretch>
        </p:blipFill>
        <p:spPr>
          <a:xfrm>
            <a:off x="4929050" y="421600"/>
            <a:ext cx="4131075" cy="4252300"/>
          </a:xfrm>
          <a:prstGeom prst="rect">
            <a:avLst/>
          </a:prstGeom>
          <a:noFill/>
          <a:ln>
            <a:noFill/>
          </a:ln>
        </p:spPr>
      </p:pic>
      <p:sp>
        <p:nvSpPr>
          <p:cNvPr id="72" name="Google Shape;72;p15"/>
          <p:cNvSpPr txBox="1"/>
          <p:nvPr/>
        </p:nvSpPr>
        <p:spPr>
          <a:xfrm>
            <a:off x="439325" y="4585750"/>
            <a:ext cx="3986100" cy="507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2300">
                <a:solidFill>
                  <a:schemeClr val="dk2"/>
                </a:solidFill>
              </a:rPr>
              <a:t>Monday	</a:t>
            </a:r>
            <a:endParaRPr b="1" sz="2300">
              <a:solidFill>
                <a:schemeClr val="dk2"/>
              </a:solidFill>
            </a:endParaRPr>
          </a:p>
        </p:txBody>
      </p:sp>
      <p:sp>
        <p:nvSpPr>
          <p:cNvPr id="73" name="Google Shape;73;p15"/>
          <p:cNvSpPr txBox="1"/>
          <p:nvPr/>
        </p:nvSpPr>
        <p:spPr>
          <a:xfrm>
            <a:off x="5494588" y="4604700"/>
            <a:ext cx="3000000" cy="538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300">
                <a:solidFill>
                  <a:schemeClr val="dk2"/>
                </a:solidFill>
              </a:rPr>
              <a:t>Tues</a:t>
            </a:r>
            <a:r>
              <a:rPr b="1" lang="en" sz="2300">
                <a:solidFill>
                  <a:schemeClr val="dk2"/>
                </a:solidFill>
              </a:rPr>
              <a:t>day</a:t>
            </a:r>
            <a:r>
              <a:rPr b="1" lang="en" sz="2100">
                <a:solidFill>
                  <a:schemeClr val="dk2"/>
                </a:solidFill>
              </a:rPr>
              <a:t>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 name="Shape 77"/>
        <p:cNvGrpSpPr/>
        <p:nvPr/>
      </p:nvGrpSpPr>
      <p:grpSpPr>
        <a:xfrm>
          <a:off x="0" y="0"/>
          <a:ext cx="0" cy="0"/>
          <a:chOff x="0" y="0"/>
          <a:chExt cx="0" cy="0"/>
        </a:xfrm>
      </p:grpSpPr>
      <p:pic>
        <p:nvPicPr>
          <p:cNvPr id="78" name="Google Shape;78;p16"/>
          <p:cNvPicPr preferRelativeResize="0"/>
          <p:nvPr/>
        </p:nvPicPr>
        <p:blipFill>
          <a:blip r:embed="rId3">
            <a:alphaModFix/>
          </a:blip>
          <a:stretch>
            <a:fillRect/>
          </a:stretch>
        </p:blipFill>
        <p:spPr>
          <a:xfrm>
            <a:off x="-2210500" y="0"/>
            <a:ext cx="2038350" cy="1447800"/>
          </a:xfrm>
          <a:prstGeom prst="rect">
            <a:avLst/>
          </a:prstGeom>
          <a:noFill/>
          <a:ln>
            <a:noFill/>
          </a:ln>
        </p:spPr>
      </p:pic>
      <p:pic>
        <p:nvPicPr>
          <p:cNvPr id="79" name="Google Shape;79;p16"/>
          <p:cNvPicPr preferRelativeResize="0"/>
          <p:nvPr/>
        </p:nvPicPr>
        <p:blipFill>
          <a:blip r:embed="rId4">
            <a:alphaModFix/>
          </a:blip>
          <a:stretch>
            <a:fillRect/>
          </a:stretch>
        </p:blipFill>
        <p:spPr>
          <a:xfrm>
            <a:off x="152400" y="152400"/>
            <a:ext cx="4178325" cy="4164900"/>
          </a:xfrm>
          <a:prstGeom prst="rect">
            <a:avLst/>
          </a:prstGeom>
          <a:noFill/>
          <a:ln>
            <a:noFill/>
          </a:ln>
        </p:spPr>
      </p:pic>
      <p:pic>
        <p:nvPicPr>
          <p:cNvPr id="80" name="Google Shape;80;p16"/>
          <p:cNvPicPr preferRelativeResize="0"/>
          <p:nvPr/>
        </p:nvPicPr>
        <p:blipFill>
          <a:blip r:embed="rId5">
            <a:alphaModFix/>
          </a:blip>
          <a:stretch>
            <a:fillRect/>
          </a:stretch>
        </p:blipFill>
        <p:spPr>
          <a:xfrm>
            <a:off x="4612888" y="109425"/>
            <a:ext cx="4211087" cy="4164900"/>
          </a:xfrm>
          <a:prstGeom prst="rect">
            <a:avLst/>
          </a:prstGeom>
          <a:noFill/>
          <a:ln>
            <a:noFill/>
          </a:ln>
        </p:spPr>
      </p:pic>
      <p:sp>
        <p:nvSpPr>
          <p:cNvPr id="81" name="Google Shape;81;p16"/>
          <p:cNvSpPr txBox="1"/>
          <p:nvPr/>
        </p:nvSpPr>
        <p:spPr>
          <a:xfrm>
            <a:off x="319500" y="4349525"/>
            <a:ext cx="3822600" cy="569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chemeClr val="dk2"/>
              </a:solidFill>
            </a:endParaRPr>
          </a:p>
        </p:txBody>
      </p:sp>
      <p:sp>
        <p:nvSpPr>
          <p:cNvPr id="82" name="Google Shape;82;p16"/>
          <p:cNvSpPr txBox="1"/>
          <p:nvPr/>
        </p:nvSpPr>
        <p:spPr>
          <a:xfrm>
            <a:off x="598675" y="4328050"/>
            <a:ext cx="3350400" cy="62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2300">
                <a:solidFill>
                  <a:schemeClr val="dk2"/>
                </a:solidFill>
              </a:rPr>
              <a:t>Wednesday</a:t>
            </a:r>
            <a:endParaRPr b="1" sz="2300">
              <a:solidFill>
                <a:schemeClr val="dk2"/>
              </a:solidFill>
            </a:endParaRPr>
          </a:p>
        </p:txBody>
      </p:sp>
      <p:sp>
        <p:nvSpPr>
          <p:cNvPr id="83" name="Google Shape;83;p16"/>
          <p:cNvSpPr txBox="1"/>
          <p:nvPr/>
        </p:nvSpPr>
        <p:spPr>
          <a:xfrm>
            <a:off x="5001275" y="4328050"/>
            <a:ext cx="3543600" cy="687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2300">
                <a:solidFill>
                  <a:schemeClr val="dk2"/>
                </a:solidFill>
              </a:rPr>
              <a:t>Thursday</a:t>
            </a:r>
            <a:endParaRPr b="1" sz="2300">
              <a:solidFill>
                <a:schemeClr val="dk2"/>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pic>
        <p:nvPicPr>
          <p:cNvPr id="88" name="Google Shape;88;p17"/>
          <p:cNvPicPr preferRelativeResize="0"/>
          <p:nvPr/>
        </p:nvPicPr>
        <p:blipFill>
          <a:blip r:embed="rId3">
            <a:alphaModFix/>
          </a:blip>
          <a:stretch>
            <a:fillRect/>
          </a:stretch>
        </p:blipFill>
        <p:spPr>
          <a:xfrm>
            <a:off x="152400" y="152400"/>
            <a:ext cx="4364725" cy="4433350"/>
          </a:xfrm>
          <a:prstGeom prst="rect">
            <a:avLst/>
          </a:prstGeom>
          <a:noFill/>
          <a:ln>
            <a:noFill/>
          </a:ln>
        </p:spPr>
      </p:pic>
      <p:pic>
        <p:nvPicPr>
          <p:cNvPr id="89" name="Google Shape;89;p17"/>
          <p:cNvPicPr preferRelativeResize="0"/>
          <p:nvPr/>
        </p:nvPicPr>
        <p:blipFill>
          <a:blip r:embed="rId4">
            <a:alphaModFix/>
          </a:blip>
          <a:stretch>
            <a:fillRect/>
          </a:stretch>
        </p:blipFill>
        <p:spPr>
          <a:xfrm>
            <a:off x="4669525" y="152400"/>
            <a:ext cx="4237475" cy="4304500"/>
          </a:xfrm>
          <a:prstGeom prst="rect">
            <a:avLst/>
          </a:prstGeom>
          <a:noFill/>
          <a:ln>
            <a:noFill/>
          </a:ln>
        </p:spPr>
      </p:pic>
      <p:sp>
        <p:nvSpPr>
          <p:cNvPr id="90" name="Google Shape;90;p17"/>
          <p:cNvSpPr txBox="1"/>
          <p:nvPr/>
        </p:nvSpPr>
        <p:spPr>
          <a:xfrm>
            <a:off x="426875" y="4403200"/>
            <a:ext cx="3640200" cy="62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2300">
                <a:solidFill>
                  <a:schemeClr val="dk2"/>
                </a:solidFill>
              </a:rPr>
              <a:t>Friday</a:t>
            </a:r>
            <a:endParaRPr b="1" sz="2300">
              <a:solidFill>
                <a:schemeClr val="dk2"/>
              </a:solidFill>
            </a:endParaRPr>
          </a:p>
        </p:txBody>
      </p:sp>
      <p:sp>
        <p:nvSpPr>
          <p:cNvPr id="91" name="Google Shape;91;p17"/>
          <p:cNvSpPr txBox="1"/>
          <p:nvPr/>
        </p:nvSpPr>
        <p:spPr>
          <a:xfrm>
            <a:off x="5248225" y="4371000"/>
            <a:ext cx="3006600" cy="62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2300">
                <a:solidFill>
                  <a:schemeClr val="dk2"/>
                </a:solidFill>
              </a:rPr>
              <a:t>Saturday</a:t>
            </a:r>
            <a:endParaRPr b="1" sz="2300">
              <a:solidFill>
                <a:schemeClr val="dk2"/>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pic>
        <p:nvPicPr>
          <p:cNvPr id="96" name="Google Shape;96;p18"/>
          <p:cNvPicPr preferRelativeResize="0"/>
          <p:nvPr/>
        </p:nvPicPr>
        <p:blipFill>
          <a:blip r:embed="rId3">
            <a:alphaModFix/>
          </a:blip>
          <a:stretch>
            <a:fillRect/>
          </a:stretch>
        </p:blipFill>
        <p:spPr>
          <a:xfrm>
            <a:off x="2428875" y="173875"/>
            <a:ext cx="4419600" cy="4503516"/>
          </a:xfrm>
          <a:prstGeom prst="rect">
            <a:avLst/>
          </a:prstGeom>
          <a:noFill/>
          <a:ln>
            <a:noFill/>
          </a:ln>
        </p:spPr>
      </p:pic>
      <p:sp>
        <p:nvSpPr>
          <p:cNvPr id="97" name="Google Shape;97;p18"/>
          <p:cNvSpPr txBox="1"/>
          <p:nvPr/>
        </p:nvSpPr>
        <p:spPr>
          <a:xfrm>
            <a:off x="3219000" y="4500225"/>
            <a:ext cx="2706000" cy="622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2300">
                <a:solidFill>
                  <a:schemeClr val="dk2"/>
                </a:solidFill>
              </a:rPr>
              <a:t>Sunday</a:t>
            </a:r>
            <a:endParaRPr b="1" sz="2300">
              <a:solidFill>
                <a:schemeClr val="dk2"/>
              </a:solidFill>
            </a:endParaRPr>
          </a:p>
        </p:txBody>
      </p:sp>
      <p:sp>
        <p:nvSpPr>
          <p:cNvPr id="98" name="Google Shape;98;p18"/>
          <p:cNvSpPr txBox="1"/>
          <p:nvPr/>
        </p:nvSpPr>
        <p:spPr>
          <a:xfrm>
            <a:off x="5216025" y="4564275"/>
            <a:ext cx="2867100" cy="494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2300">
              <a:solidFill>
                <a:schemeClr val="dk2"/>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 name="Shape 102"/>
        <p:cNvGrpSpPr/>
        <p:nvPr/>
      </p:nvGrpSpPr>
      <p:grpSpPr>
        <a:xfrm>
          <a:off x="0" y="0"/>
          <a:ext cx="0" cy="0"/>
          <a:chOff x="0" y="0"/>
          <a:chExt cx="0" cy="0"/>
        </a:xfrm>
      </p:grpSpPr>
      <p:pic>
        <p:nvPicPr>
          <p:cNvPr id="103" name="Google Shape;103;p19"/>
          <p:cNvPicPr preferRelativeResize="0"/>
          <p:nvPr/>
        </p:nvPicPr>
        <p:blipFill>
          <a:blip r:embed="rId3">
            <a:alphaModFix/>
          </a:blip>
          <a:stretch>
            <a:fillRect/>
          </a:stretch>
        </p:blipFill>
        <p:spPr>
          <a:xfrm>
            <a:off x="2424193" y="152400"/>
            <a:ext cx="4557707" cy="4473825"/>
          </a:xfrm>
          <a:prstGeom prst="rect">
            <a:avLst/>
          </a:prstGeom>
          <a:noFill/>
          <a:ln>
            <a:noFill/>
          </a:ln>
        </p:spPr>
      </p:pic>
      <p:sp>
        <p:nvSpPr>
          <p:cNvPr id="104" name="Google Shape;104;p19"/>
          <p:cNvSpPr txBox="1"/>
          <p:nvPr/>
        </p:nvSpPr>
        <p:spPr>
          <a:xfrm>
            <a:off x="3072000" y="4509950"/>
            <a:ext cx="3000000" cy="538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300">
                <a:solidFill>
                  <a:schemeClr val="dk2"/>
                </a:solidFill>
              </a:rPr>
              <a:t>Monday</a:t>
            </a:r>
            <a:endParaRPr b="1" sz="2300">
              <a:solidFill>
                <a:schemeClr val="dk2"/>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 name="Shape 108"/>
        <p:cNvGrpSpPr/>
        <p:nvPr/>
      </p:nvGrpSpPr>
      <p:grpSpPr>
        <a:xfrm>
          <a:off x="0" y="0"/>
          <a:ext cx="0" cy="0"/>
          <a:chOff x="0" y="0"/>
          <a:chExt cx="0" cy="0"/>
        </a:xfrm>
      </p:grpSpPr>
      <p:pic>
        <p:nvPicPr>
          <p:cNvPr id="109" name="Google Shape;109;p20"/>
          <p:cNvPicPr preferRelativeResize="0"/>
          <p:nvPr/>
        </p:nvPicPr>
        <p:blipFill>
          <a:blip r:embed="rId3">
            <a:alphaModFix/>
          </a:blip>
          <a:stretch>
            <a:fillRect/>
          </a:stretch>
        </p:blipFill>
        <p:spPr>
          <a:xfrm>
            <a:off x="152400" y="152400"/>
            <a:ext cx="4419600" cy="4336462"/>
          </a:xfrm>
          <a:prstGeom prst="rect">
            <a:avLst/>
          </a:prstGeom>
          <a:noFill/>
          <a:ln>
            <a:noFill/>
          </a:ln>
        </p:spPr>
      </p:pic>
      <p:pic>
        <p:nvPicPr>
          <p:cNvPr id="110" name="Google Shape;110;p20"/>
          <p:cNvPicPr preferRelativeResize="0"/>
          <p:nvPr/>
        </p:nvPicPr>
        <p:blipFill>
          <a:blip r:embed="rId4">
            <a:alphaModFix/>
          </a:blip>
          <a:stretch>
            <a:fillRect/>
          </a:stretch>
        </p:blipFill>
        <p:spPr>
          <a:xfrm>
            <a:off x="4724400" y="152400"/>
            <a:ext cx="4295532" cy="4336450"/>
          </a:xfrm>
          <a:prstGeom prst="rect">
            <a:avLst/>
          </a:prstGeom>
          <a:noFill/>
          <a:ln>
            <a:noFill/>
          </a:ln>
        </p:spPr>
      </p:pic>
      <p:sp>
        <p:nvSpPr>
          <p:cNvPr id="111" name="Google Shape;111;p20"/>
          <p:cNvSpPr txBox="1"/>
          <p:nvPr/>
        </p:nvSpPr>
        <p:spPr>
          <a:xfrm>
            <a:off x="867125" y="4435425"/>
            <a:ext cx="3103200" cy="633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2300">
                <a:solidFill>
                  <a:schemeClr val="dk2"/>
                </a:solidFill>
              </a:rPr>
              <a:t>Tuesday</a:t>
            </a:r>
            <a:endParaRPr b="1" sz="2300">
              <a:solidFill>
                <a:schemeClr val="dk2"/>
              </a:solidFill>
            </a:endParaRPr>
          </a:p>
        </p:txBody>
      </p:sp>
      <p:sp>
        <p:nvSpPr>
          <p:cNvPr id="112" name="Google Shape;112;p20"/>
          <p:cNvSpPr txBox="1"/>
          <p:nvPr/>
        </p:nvSpPr>
        <p:spPr>
          <a:xfrm>
            <a:off x="5372163" y="4435425"/>
            <a:ext cx="3000000" cy="538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300">
                <a:solidFill>
                  <a:schemeClr val="dk2"/>
                </a:solidFill>
              </a:rPr>
              <a:t>Wednesday</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sp>
        <p:nvSpPr>
          <p:cNvPr id="117" name="Google Shape;117;p21"/>
          <p:cNvSpPr txBox="1"/>
          <p:nvPr>
            <p:ph type="title"/>
          </p:nvPr>
        </p:nvSpPr>
        <p:spPr>
          <a:xfrm>
            <a:off x="157500" y="1256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Thin Slicing Example: </a:t>
            </a:r>
            <a:r>
              <a:rPr lang="en"/>
              <a:t>The Unusual Bakers Task</a:t>
            </a:r>
            <a:endParaRPr/>
          </a:p>
        </p:txBody>
      </p:sp>
      <p:pic>
        <p:nvPicPr>
          <p:cNvPr id="118" name="Google Shape;118;p21"/>
          <p:cNvPicPr preferRelativeResize="0"/>
          <p:nvPr/>
        </p:nvPicPr>
        <p:blipFill>
          <a:blip r:embed="rId3">
            <a:alphaModFix/>
          </a:blip>
          <a:stretch>
            <a:fillRect/>
          </a:stretch>
        </p:blipFill>
        <p:spPr>
          <a:xfrm>
            <a:off x="152400" y="850725"/>
            <a:ext cx="3648101" cy="414037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pic>
        <p:nvPicPr>
          <p:cNvPr id="123" name="Google Shape;123;p22"/>
          <p:cNvPicPr preferRelativeResize="0"/>
          <p:nvPr/>
        </p:nvPicPr>
        <p:blipFill>
          <a:blip r:embed="rId3">
            <a:alphaModFix/>
          </a:blip>
          <a:stretch>
            <a:fillRect/>
          </a:stretch>
        </p:blipFill>
        <p:spPr>
          <a:xfrm>
            <a:off x="152400" y="152400"/>
            <a:ext cx="7687291" cy="4838701"/>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pic>
        <p:nvPicPr>
          <p:cNvPr id="128" name="Google Shape;128;p23"/>
          <p:cNvPicPr preferRelativeResize="0"/>
          <p:nvPr/>
        </p:nvPicPr>
        <p:blipFill>
          <a:blip r:embed="rId3">
            <a:alphaModFix/>
          </a:blip>
          <a:stretch>
            <a:fillRect/>
          </a:stretch>
        </p:blipFill>
        <p:spPr>
          <a:xfrm>
            <a:off x="-1599625" y="55975"/>
            <a:ext cx="1535325" cy="1337700"/>
          </a:xfrm>
          <a:prstGeom prst="rect">
            <a:avLst/>
          </a:prstGeom>
          <a:noFill/>
          <a:ln>
            <a:noFill/>
          </a:ln>
        </p:spPr>
      </p:pic>
      <p:sp>
        <p:nvSpPr>
          <p:cNvPr id="129" name="Google Shape;129;p23"/>
          <p:cNvSpPr/>
          <p:nvPr/>
        </p:nvSpPr>
        <p:spPr>
          <a:xfrm>
            <a:off x="2483350" y="418250"/>
            <a:ext cx="3986100" cy="3930000"/>
          </a:xfrm>
          <a:prstGeom prst="rect">
            <a:avLst/>
          </a:prstGeom>
          <a:noFill/>
          <a:ln cap="flat" cmpd="sng" w="7620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30" name="Google Shape;130;p23"/>
          <p:cNvCxnSpPr>
            <a:stCxn id="129" idx="1"/>
          </p:cNvCxnSpPr>
          <p:nvPr/>
        </p:nvCxnSpPr>
        <p:spPr>
          <a:xfrm>
            <a:off x="2483350" y="2383250"/>
            <a:ext cx="3986100" cy="0"/>
          </a:xfrm>
          <a:prstGeom prst="straightConnector1">
            <a:avLst/>
          </a:prstGeom>
          <a:noFill/>
          <a:ln cap="flat" cmpd="sng" w="76200">
            <a:solidFill>
              <a:schemeClr val="dk2"/>
            </a:solidFill>
            <a:prstDash val="solid"/>
            <a:round/>
            <a:headEnd len="med" w="med" type="none"/>
            <a:tailEnd len="med" w="med" type="none"/>
          </a:ln>
        </p:spPr>
      </p:cxnSp>
      <p:cxnSp>
        <p:nvCxnSpPr>
          <p:cNvPr id="131" name="Google Shape;131;p23"/>
          <p:cNvCxnSpPr>
            <a:stCxn id="129" idx="0"/>
          </p:cNvCxnSpPr>
          <p:nvPr/>
        </p:nvCxnSpPr>
        <p:spPr>
          <a:xfrm>
            <a:off x="4476400" y="418250"/>
            <a:ext cx="0" cy="3930000"/>
          </a:xfrm>
          <a:prstGeom prst="straightConnector1">
            <a:avLst/>
          </a:prstGeom>
          <a:noFill/>
          <a:ln cap="flat" cmpd="sng" w="76200">
            <a:solidFill>
              <a:schemeClr val="dk2"/>
            </a:solidFill>
            <a:prstDash val="solid"/>
            <a:round/>
            <a:headEnd len="med" w="med" type="none"/>
            <a:tailEnd len="med" w="med" type="none"/>
          </a:ln>
        </p:spPr>
      </p:cxnSp>
      <p:sp>
        <p:nvSpPr>
          <p:cNvPr id="132" name="Google Shape;132;p23"/>
          <p:cNvSpPr txBox="1"/>
          <p:nvPr/>
        </p:nvSpPr>
        <p:spPr>
          <a:xfrm>
            <a:off x="3162850" y="1206650"/>
            <a:ext cx="667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1/4</a:t>
            </a:r>
            <a:endParaRPr/>
          </a:p>
        </p:txBody>
      </p:sp>
      <p:sp>
        <p:nvSpPr>
          <p:cNvPr id="133" name="Google Shape;133;p23"/>
          <p:cNvSpPr txBox="1"/>
          <p:nvPr/>
        </p:nvSpPr>
        <p:spPr>
          <a:xfrm>
            <a:off x="3033975" y="3159650"/>
            <a:ext cx="667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1/4</a:t>
            </a:r>
            <a:endParaRPr/>
          </a:p>
        </p:txBody>
      </p:sp>
      <p:sp>
        <p:nvSpPr>
          <p:cNvPr id="134" name="Google Shape;134;p23"/>
          <p:cNvSpPr txBox="1"/>
          <p:nvPr/>
        </p:nvSpPr>
        <p:spPr>
          <a:xfrm>
            <a:off x="5042850" y="3239350"/>
            <a:ext cx="667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1/4</a:t>
            </a:r>
            <a:endParaRPr/>
          </a:p>
        </p:txBody>
      </p:sp>
      <p:sp>
        <p:nvSpPr>
          <p:cNvPr id="135" name="Google Shape;135;p23"/>
          <p:cNvSpPr txBox="1"/>
          <p:nvPr/>
        </p:nvSpPr>
        <p:spPr>
          <a:xfrm>
            <a:off x="5122750" y="1206650"/>
            <a:ext cx="667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1/4</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sp>
        <p:nvSpPr>
          <p:cNvPr id="140" name="Google Shape;140;p24"/>
          <p:cNvSpPr/>
          <p:nvPr/>
        </p:nvSpPr>
        <p:spPr>
          <a:xfrm>
            <a:off x="2483350" y="418250"/>
            <a:ext cx="3986100" cy="3930000"/>
          </a:xfrm>
          <a:prstGeom prst="rect">
            <a:avLst/>
          </a:prstGeom>
          <a:noFill/>
          <a:ln cap="flat" cmpd="sng" w="7620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41" name="Google Shape;141;p24"/>
          <p:cNvPicPr preferRelativeResize="0"/>
          <p:nvPr/>
        </p:nvPicPr>
        <p:blipFill>
          <a:blip r:embed="rId3">
            <a:alphaModFix/>
          </a:blip>
          <a:stretch>
            <a:fillRect/>
          </a:stretch>
        </p:blipFill>
        <p:spPr>
          <a:xfrm>
            <a:off x="-1921175" y="0"/>
            <a:ext cx="1809750" cy="1524000"/>
          </a:xfrm>
          <a:prstGeom prst="rect">
            <a:avLst/>
          </a:prstGeom>
          <a:noFill/>
          <a:ln>
            <a:noFill/>
          </a:ln>
        </p:spPr>
      </p:pic>
      <p:cxnSp>
        <p:nvCxnSpPr>
          <p:cNvPr id="142" name="Google Shape;142;p24"/>
          <p:cNvCxnSpPr>
            <a:stCxn id="140" idx="0"/>
            <a:endCxn id="140" idx="2"/>
          </p:cNvCxnSpPr>
          <p:nvPr/>
        </p:nvCxnSpPr>
        <p:spPr>
          <a:xfrm>
            <a:off x="4476400" y="418250"/>
            <a:ext cx="0" cy="3930000"/>
          </a:xfrm>
          <a:prstGeom prst="straightConnector1">
            <a:avLst/>
          </a:prstGeom>
          <a:noFill/>
          <a:ln cap="flat" cmpd="sng" w="76200">
            <a:solidFill>
              <a:schemeClr val="dk2"/>
            </a:solidFill>
            <a:prstDash val="solid"/>
            <a:round/>
            <a:headEnd len="med" w="med" type="none"/>
            <a:tailEnd len="med" w="med" type="none"/>
          </a:ln>
        </p:spPr>
      </p:cxnSp>
      <p:cxnSp>
        <p:nvCxnSpPr>
          <p:cNvPr id="143" name="Google Shape;143;p24"/>
          <p:cNvCxnSpPr>
            <a:stCxn id="140" idx="3"/>
          </p:cNvCxnSpPr>
          <p:nvPr/>
        </p:nvCxnSpPr>
        <p:spPr>
          <a:xfrm flipH="1">
            <a:off x="4507750" y="2383250"/>
            <a:ext cx="1961700" cy="12000"/>
          </a:xfrm>
          <a:prstGeom prst="straightConnector1">
            <a:avLst/>
          </a:prstGeom>
          <a:noFill/>
          <a:ln cap="flat" cmpd="sng" w="76200">
            <a:solidFill>
              <a:schemeClr val="dk2"/>
            </a:solidFill>
            <a:prstDash val="solid"/>
            <a:round/>
            <a:headEnd len="med" w="med" type="none"/>
            <a:tailEnd len="med" w="med" type="none"/>
          </a:ln>
        </p:spPr>
      </p:cxnSp>
      <p:sp>
        <p:nvSpPr>
          <p:cNvPr id="144" name="Google Shape;144;p24"/>
          <p:cNvSpPr txBox="1"/>
          <p:nvPr/>
        </p:nvSpPr>
        <p:spPr>
          <a:xfrm>
            <a:off x="5155000" y="1174500"/>
            <a:ext cx="667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1/4</a:t>
            </a:r>
            <a:endParaRPr/>
          </a:p>
        </p:txBody>
      </p:sp>
      <p:sp>
        <p:nvSpPr>
          <p:cNvPr id="145" name="Google Shape;145;p24"/>
          <p:cNvSpPr txBox="1"/>
          <p:nvPr/>
        </p:nvSpPr>
        <p:spPr>
          <a:xfrm>
            <a:off x="5155000" y="3203800"/>
            <a:ext cx="667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1/4</a:t>
            </a:r>
            <a:endParaRPr/>
          </a:p>
        </p:txBody>
      </p:sp>
      <p:sp>
        <p:nvSpPr>
          <p:cNvPr id="146" name="Google Shape;146;p24"/>
          <p:cNvSpPr txBox="1"/>
          <p:nvPr/>
        </p:nvSpPr>
        <p:spPr>
          <a:xfrm>
            <a:off x="2912450" y="1853375"/>
            <a:ext cx="14346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2</a:t>
            </a:r>
            <a:r>
              <a:rPr lang="en"/>
              <a:t>/4        1/2</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 name="Shape 150"/>
        <p:cNvGrpSpPr/>
        <p:nvPr/>
      </p:nvGrpSpPr>
      <p:grpSpPr>
        <a:xfrm>
          <a:off x="0" y="0"/>
          <a:ext cx="0" cy="0"/>
          <a:chOff x="0" y="0"/>
          <a:chExt cx="0" cy="0"/>
        </a:xfrm>
      </p:grpSpPr>
      <p:sp>
        <p:nvSpPr>
          <p:cNvPr id="151" name="Google Shape;151;p25"/>
          <p:cNvSpPr/>
          <p:nvPr/>
        </p:nvSpPr>
        <p:spPr>
          <a:xfrm>
            <a:off x="2483350" y="418250"/>
            <a:ext cx="3986100" cy="3930000"/>
          </a:xfrm>
          <a:prstGeom prst="rect">
            <a:avLst/>
          </a:prstGeom>
          <a:noFill/>
          <a:ln cap="flat" cmpd="sng" w="7620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52" name="Google Shape;152;p25"/>
          <p:cNvPicPr preferRelativeResize="0"/>
          <p:nvPr/>
        </p:nvPicPr>
        <p:blipFill>
          <a:blip r:embed="rId3">
            <a:alphaModFix/>
          </a:blip>
          <a:stretch>
            <a:fillRect/>
          </a:stretch>
        </p:blipFill>
        <p:spPr>
          <a:xfrm>
            <a:off x="-2210500" y="0"/>
            <a:ext cx="2038350" cy="1447800"/>
          </a:xfrm>
          <a:prstGeom prst="rect">
            <a:avLst/>
          </a:prstGeom>
          <a:noFill/>
          <a:ln>
            <a:noFill/>
          </a:ln>
        </p:spPr>
      </p:pic>
      <p:cxnSp>
        <p:nvCxnSpPr>
          <p:cNvPr id="153" name="Google Shape;153;p25"/>
          <p:cNvCxnSpPr/>
          <p:nvPr/>
        </p:nvCxnSpPr>
        <p:spPr>
          <a:xfrm flipH="1">
            <a:off x="2516575" y="410225"/>
            <a:ext cx="3962100" cy="3906000"/>
          </a:xfrm>
          <a:prstGeom prst="straightConnector1">
            <a:avLst/>
          </a:prstGeom>
          <a:noFill/>
          <a:ln cap="flat" cmpd="sng" w="76200">
            <a:solidFill>
              <a:schemeClr val="dk2"/>
            </a:solidFill>
            <a:prstDash val="solid"/>
            <a:round/>
            <a:headEnd len="med" w="med" type="none"/>
            <a:tailEnd len="med" w="med" type="none"/>
          </a:ln>
        </p:spPr>
      </p:cxnSp>
      <p:cxnSp>
        <p:nvCxnSpPr>
          <p:cNvPr id="154" name="Google Shape;154;p25"/>
          <p:cNvCxnSpPr/>
          <p:nvPr/>
        </p:nvCxnSpPr>
        <p:spPr>
          <a:xfrm rot="10800000">
            <a:off x="4485700" y="2395275"/>
            <a:ext cx="2001000" cy="1944900"/>
          </a:xfrm>
          <a:prstGeom prst="straightConnector1">
            <a:avLst/>
          </a:prstGeom>
          <a:noFill/>
          <a:ln cap="flat" cmpd="sng" w="76200">
            <a:solidFill>
              <a:schemeClr val="dk2"/>
            </a:solidFill>
            <a:prstDash val="solid"/>
            <a:round/>
            <a:headEnd len="med" w="med" type="none"/>
            <a:tailEnd len="med" w="med" type="none"/>
          </a:ln>
        </p:spPr>
      </p:cxnSp>
      <p:sp>
        <p:nvSpPr>
          <p:cNvPr id="155" name="Google Shape;155;p25"/>
          <p:cNvSpPr txBox="1"/>
          <p:nvPr/>
        </p:nvSpPr>
        <p:spPr>
          <a:xfrm>
            <a:off x="3162850" y="1206650"/>
            <a:ext cx="12825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    1/2    2</a:t>
            </a:r>
            <a:r>
              <a:rPr lang="en"/>
              <a:t>/4</a:t>
            </a:r>
            <a:endParaRPr/>
          </a:p>
        </p:txBody>
      </p:sp>
      <p:sp>
        <p:nvSpPr>
          <p:cNvPr id="156" name="Google Shape;156;p25"/>
          <p:cNvSpPr txBox="1"/>
          <p:nvPr/>
        </p:nvSpPr>
        <p:spPr>
          <a:xfrm>
            <a:off x="4094800" y="3376250"/>
            <a:ext cx="667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1/4</a:t>
            </a:r>
            <a:endParaRPr/>
          </a:p>
        </p:txBody>
      </p:sp>
      <p:sp>
        <p:nvSpPr>
          <p:cNvPr id="157" name="Google Shape;157;p25"/>
          <p:cNvSpPr txBox="1"/>
          <p:nvPr/>
        </p:nvSpPr>
        <p:spPr>
          <a:xfrm>
            <a:off x="5316075" y="2082050"/>
            <a:ext cx="667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1/4</a:t>
            </a:r>
            <a:endParaRPr/>
          </a:p>
        </p:txBody>
      </p:sp>
      <p:cxnSp>
        <p:nvCxnSpPr>
          <p:cNvPr id="158" name="Google Shape;158;p25"/>
          <p:cNvCxnSpPr/>
          <p:nvPr/>
        </p:nvCxnSpPr>
        <p:spPr>
          <a:xfrm rot="10800000">
            <a:off x="2483350" y="442400"/>
            <a:ext cx="1968900" cy="1928700"/>
          </a:xfrm>
          <a:prstGeom prst="straightConnector1">
            <a:avLst/>
          </a:prstGeom>
          <a:noFill/>
          <a:ln cap="flat" cmpd="sng" w="9525">
            <a:solidFill>
              <a:srgbClr val="FF0000"/>
            </a:solidFill>
            <a:prstDash val="solid"/>
            <a:round/>
            <a:headEnd len="med" w="med" type="none"/>
            <a:tailEnd len="med" w="med" type="none"/>
          </a:ln>
        </p:spPr>
      </p:cxn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sp>
        <p:nvSpPr>
          <p:cNvPr id="163" name="Google Shape;163;p26"/>
          <p:cNvSpPr/>
          <p:nvPr/>
        </p:nvSpPr>
        <p:spPr>
          <a:xfrm>
            <a:off x="2483350" y="418250"/>
            <a:ext cx="3986100" cy="3930000"/>
          </a:xfrm>
          <a:prstGeom prst="rect">
            <a:avLst/>
          </a:prstGeom>
          <a:noFill/>
          <a:ln cap="flat" cmpd="sng" w="7620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64" name="Google Shape;164;p26"/>
          <p:cNvPicPr preferRelativeResize="0"/>
          <p:nvPr/>
        </p:nvPicPr>
        <p:blipFill>
          <a:blip r:embed="rId3">
            <a:alphaModFix/>
          </a:blip>
          <a:stretch>
            <a:fillRect/>
          </a:stretch>
        </p:blipFill>
        <p:spPr>
          <a:xfrm>
            <a:off x="-2210525" y="0"/>
            <a:ext cx="2095500" cy="1485900"/>
          </a:xfrm>
          <a:prstGeom prst="rect">
            <a:avLst/>
          </a:prstGeom>
          <a:noFill/>
          <a:ln>
            <a:noFill/>
          </a:ln>
        </p:spPr>
      </p:pic>
      <p:cxnSp>
        <p:nvCxnSpPr>
          <p:cNvPr id="165" name="Google Shape;165;p26"/>
          <p:cNvCxnSpPr>
            <a:stCxn id="163" idx="0"/>
          </p:cNvCxnSpPr>
          <p:nvPr/>
        </p:nvCxnSpPr>
        <p:spPr>
          <a:xfrm>
            <a:off x="4476400" y="418250"/>
            <a:ext cx="1200" cy="1977000"/>
          </a:xfrm>
          <a:prstGeom prst="straightConnector1">
            <a:avLst/>
          </a:prstGeom>
          <a:noFill/>
          <a:ln cap="flat" cmpd="sng" w="76200">
            <a:solidFill>
              <a:schemeClr val="dk2"/>
            </a:solidFill>
            <a:prstDash val="solid"/>
            <a:round/>
            <a:headEnd len="med" w="med" type="none"/>
            <a:tailEnd len="med" w="med" type="none"/>
          </a:ln>
        </p:spPr>
      </p:cxnSp>
      <p:cxnSp>
        <p:nvCxnSpPr>
          <p:cNvPr id="166" name="Google Shape;166;p26"/>
          <p:cNvCxnSpPr>
            <a:stCxn id="163" idx="1"/>
          </p:cNvCxnSpPr>
          <p:nvPr/>
        </p:nvCxnSpPr>
        <p:spPr>
          <a:xfrm flipH="1" rot="10800000">
            <a:off x="2483350" y="2371250"/>
            <a:ext cx="2026200" cy="12000"/>
          </a:xfrm>
          <a:prstGeom prst="straightConnector1">
            <a:avLst/>
          </a:prstGeom>
          <a:noFill/>
          <a:ln cap="flat" cmpd="sng" w="76200">
            <a:solidFill>
              <a:schemeClr val="dk2"/>
            </a:solidFill>
            <a:prstDash val="solid"/>
            <a:round/>
            <a:headEnd len="med" w="med" type="none"/>
            <a:tailEnd len="med" w="med" type="none"/>
          </a:ln>
        </p:spPr>
      </p:cxnSp>
      <p:sp>
        <p:nvSpPr>
          <p:cNvPr id="167" name="Google Shape;167;p26"/>
          <p:cNvSpPr txBox="1"/>
          <p:nvPr/>
        </p:nvSpPr>
        <p:spPr>
          <a:xfrm>
            <a:off x="3162850" y="1206650"/>
            <a:ext cx="667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1/4</a:t>
            </a:r>
            <a:endParaRPr/>
          </a:p>
        </p:txBody>
      </p:sp>
      <p:sp>
        <p:nvSpPr>
          <p:cNvPr id="168" name="Google Shape;168;p26"/>
          <p:cNvSpPr txBox="1"/>
          <p:nvPr/>
        </p:nvSpPr>
        <p:spPr>
          <a:xfrm>
            <a:off x="4774375" y="2907675"/>
            <a:ext cx="667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3</a:t>
            </a:r>
            <a:r>
              <a:rPr lang="en"/>
              <a:t>/4</a:t>
            </a:r>
            <a:endParaRPr/>
          </a:p>
        </p:txBody>
      </p:sp>
      <p:cxnSp>
        <p:nvCxnSpPr>
          <p:cNvPr id="169" name="Google Shape;169;p26"/>
          <p:cNvCxnSpPr>
            <a:stCxn id="163" idx="3"/>
          </p:cNvCxnSpPr>
          <p:nvPr/>
        </p:nvCxnSpPr>
        <p:spPr>
          <a:xfrm rot="10800000">
            <a:off x="4501750" y="2363150"/>
            <a:ext cx="1967700" cy="20100"/>
          </a:xfrm>
          <a:prstGeom prst="straightConnector1">
            <a:avLst/>
          </a:prstGeom>
          <a:noFill/>
          <a:ln cap="flat" cmpd="sng" w="9525">
            <a:solidFill>
              <a:srgbClr val="FF0000"/>
            </a:solidFill>
            <a:prstDash val="solid"/>
            <a:round/>
            <a:headEnd len="med" w="med" type="none"/>
            <a:tailEnd len="med" w="med" type="none"/>
          </a:ln>
        </p:spPr>
      </p:cxnSp>
      <p:cxnSp>
        <p:nvCxnSpPr>
          <p:cNvPr id="170" name="Google Shape;170;p26"/>
          <p:cNvCxnSpPr>
            <a:stCxn id="163" idx="2"/>
          </p:cNvCxnSpPr>
          <p:nvPr/>
        </p:nvCxnSpPr>
        <p:spPr>
          <a:xfrm flipH="1" rot="10800000">
            <a:off x="4476400" y="2363150"/>
            <a:ext cx="9300" cy="1985100"/>
          </a:xfrm>
          <a:prstGeom prst="straightConnector1">
            <a:avLst/>
          </a:prstGeom>
          <a:noFill/>
          <a:ln cap="flat" cmpd="sng" w="9525">
            <a:solidFill>
              <a:srgbClr val="FF0000"/>
            </a:solidFill>
            <a:prstDash val="solid"/>
            <a:round/>
            <a:headEnd len="med" w="med" type="none"/>
            <a:tailEnd len="med" w="med" type="none"/>
          </a:ln>
        </p:spPr>
      </p:cxn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sp>
        <p:nvSpPr>
          <p:cNvPr id="175" name="Google Shape;175;p27"/>
          <p:cNvSpPr/>
          <p:nvPr/>
        </p:nvSpPr>
        <p:spPr>
          <a:xfrm>
            <a:off x="2483350" y="418250"/>
            <a:ext cx="3986100" cy="3930000"/>
          </a:xfrm>
          <a:prstGeom prst="rect">
            <a:avLst/>
          </a:prstGeom>
          <a:noFill/>
          <a:ln cap="flat" cmpd="sng" w="7620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76" name="Google Shape;176;p27"/>
          <p:cNvCxnSpPr>
            <a:stCxn id="175" idx="0"/>
          </p:cNvCxnSpPr>
          <p:nvPr/>
        </p:nvCxnSpPr>
        <p:spPr>
          <a:xfrm>
            <a:off x="4476400" y="418250"/>
            <a:ext cx="1200" cy="1977000"/>
          </a:xfrm>
          <a:prstGeom prst="straightConnector1">
            <a:avLst/>
          </a:prstGeom>
          <a:noFill/>
          <a:ln cap="flat" cmpd="sng" w="76200">
            <a:solidFill>
              <a:schemeClr val="dk2"/>
            </a:solidFill>
            <a:prstDash val="solid"/>
            <a:round/>
            <a:headEnd len="med" w="med" type="none"/>
            <a:tailEnd len="med" w="med" type="none"/>
          </a:ln>
        </p:spPr>
      </p:cxnSp>
      <p:cxnSp>
        <p:nvCxnSpPr>
          <p:cNvPr id="177" name="Google Shape;177;p27"/>
          <p:cNvCxnSpPr>
            <a:stCxn id="175" idx="1"/>
          </p:cNvCxnSpPr>
          <p:nvPr/>
        </p:nvCxnSpPr>
        <p:spPr>
          <a:xfrm flipH="1" rot="10800000">
            <a:off x="2483350" y="2371250"/>
            <a:ext cx="2026200" cy="12000"/>
          </a:xfrm>
          <a:prstGeom prst="straightConnector1">
            <a:avLst/>
          </a:prstGeom>
          <a:noFill/>
          <a:ln cap="flat" cmpd="sng" w="76200">
            <a:solidFill>
              <a:schemeClr val="dk2"/>
            </a:solidFill>
            <a:prstDash val="solid"/>
            <a:round/>
            <a:headEnd len="med" w="med" type="none"/>
            <a:tailEnd len="med" w="med" type="none"/>
          </a:ln>
        </p:spPr>
      </p:cxnSp>
      <p:pic>
        <p:nvPicPr>
          <p:cNvPr id="178" name="Google Shape;178;p27"/>
          <p:cNvPicPr preferRelativeResize="0"/>
          <p:nvPr/>
        </p:nvPicPr>
        <p:blipFill>
          <a:blip r:embed="rId3">
            <a:alphaModFix/>
          </a:blip>
          <a:stretch>
            <a:fillRect/>
          </a:stretch>
        </p:blipFill>
        <p:spPr>
          <a:xfrm>
            <a:off x="-1985475" y="0"/>
            <a:ext cx="1924050" cy="1409700"/>
          </a:xfrm>
          <a:prstGeom prst="rect">
            <a:avLst/>
          </a:prstGeom>
          <a:noFill/>
          <a:ln>
            <a:noFill/>
          </a:ln>
        </p:spPr>
      </p:pic>
      <p:cxnSp>
        <p:nvCxnSpPr>
          <p:cNvPr id="179" name="Google Shape;179;p27"/>
          <p:cNvCxnSpPr/>
          <p:nvPr/>
        </p:nvCxnSpPr>
        <p:spPr>
          <a:xfrm rot="10800000">
            <a:off x="4484675" y="2379300"/>
            <a:ext cx="2001000" cy="1968900"/>
          </a:xfrm>
          <a:prstGeom prst="straightConnector1">
            <a:avLst/>
          </a:prstGeom>
          <a:noFill/>
          <a:ln cap="flat" cmpd="sng" w="76200">
            <a:solidFill>
              <a:schemeClr val="dk2"/>
            </a:solidFill>
            <a:prstDash val="solid"/>
            <a:round/>
            <a:headEnd len="med" w="med" type="none"/>
            <a:tailEnd len="med" w="med" type="none"/>
          </a:ln>
        </p:spPr>
      </p:cxnSp>
      <p:cxnSp>
        <p:nvCxnSpPr>
          <p:cNvPr id="180" name="Google Shape;180;p27"/>
          <p:cNvCxnSpPr>
            <a:endCxn id="175" idx="3"/>
          </p:cNvCxnSpPr>
          <p:nvPr/>
        </p:nvCxnSpPr>
        <p:spPr>
          <a:xfrm>
            <a:off x="4486450" y="2363150"/>
            <a:ext cx="1983000" cy="20100"/>
          </a:xfrm>
          <a:prstGeom prst="straightConnector1">
            <a:avLst/>
          </a:prstGeom>
          <a:noFill/>
          <a:ln cap="flat" cmpd="sng" w="9525">
            <a:solidFill>
              <a:srgbClr val="FF0000"/>
            </a:solidFill>
            <a:prstDash val="solid"/>
            <a:round/>
            <a:headEnd len="med" w="med" type="none"/>
            <a:tailEnd len="med" w="med" type="none"/>
          </a:ln>
        </p:spPr>
      </p:cxnSp>
      <p:cxnSp>
        <p:nvCxnSpPr>
          <p:cNvPr id="181" name="Google Shape;181;p27"/>
          <p:cNvCxnSpPr>
            <a:endCxn id="175" idx="2"/>
          </p:cNvCxnSpPr>
          <p:nvPr/>
        </p:nvCxnSpPr>
        <p:spPr>
          <a:xfrm flipH="1">
            <a:off x="4476400" y="2371250"/>
            <a:ext cx="2100" cy="1977000"/>
          </a:xfrm>
          <a:prstGeom prst="straightConnector1">
            <a:avLst/>
          </a:prstGeom>
          <a:noFill/>
          <a:ln cap="flat" cmpd="sng" w="9525">
            <a:solidFill>
              <a:srgbClr val="FF0000"/>
            </a:solidFill>
            <a:prstDash val="solid"/>
            <a:round/>
            <a:headEnd len="med" w="med" type="none"/>
            <a:tailEnd len="med" w="med" type="none"/>
          </a:ln>
        </p:spPr>
      </p:cxnSp>
      <p:sp>
        <p:nvSpPr>
          <p:cNvPr id="182" name="Google Shape;182;p27"/>
          <p:cNvSpPr txBox="1"/>
          <p:nvPr/>
        </p:nvSpPr>
        <p:spPr>
          <a:xfrm>
            <a:off x="3078925" y="1206650"/>
            <a:ext cx="667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1/4</a:t>
            </a:r>
            <a:endParaRPr/>
          </a:p>
        </p:txBody>
      </p:sp>
      <p:sp>
        <p:nvSpPr>
          <p:cNvPr id="183" name="Google Shape;183;p27"/>
          <p:cNvSpPr txBox="1"/>
          <p:nvPr/>
        </p:nvSpPr>
        <p:spPr>
          <a:xfrm>
            <a:off x="3568875" y="3215525"/>
            <a:ext cx="667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3</a:t>
            </a:r>
            <a:r>
              <a:rPr lang="en"/>
              <a:t>/8</a:t>
            </a:r>
            <a:endParaRPr/>
          </a:p>
        </p:txBody>
      </p:sp>
      <p:sp>
        <p:nvSpPr>
          <p:cNvPr id="184" name="Google Shape;184;p27"/>
          <p:cNvSpPr txBox="1"/>
          <p:nvPr/>
        </p:nvSpPr>
        <p:spPr>
          <a:xfrm>
            <a:off x="5151575" y="1606850"/>
            <a:ext cx="667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3/8</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sp>
        <p:nvSpPr>
          <p:cNvPr id="189" name="Google Shape;189;p28"/>
          <p:cNvSpPr/>
          <p:nvPr/>
        </p:nvSpPr>
        <p:spPr>
          <a:xfrm>
            <a:off x="2483350" y="418250"/>
            <a:ext cx="3986100" cy="3930000"/>
          </a:xfrm>
          <a:prstGeom prst="rect">
            <a:avLst/>
          </a:prstGeom>
          <a:noFill/>
          <a:ln cap="flat" cmpd="sng" w="7620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90" name="Google Shape;190;p28"/>
          <p:cNvPicPr preferRelativeResize="0"/>
          <p:nvPr/>
        </p:nvPicPr>
        <p:blipFill>
          <a:blip r:embed="rId3">
            <a:alphaModFix/>
          </a:blip>
          <a:stretch>
            <a:fillRect/>
          </a:stretch>
        </p:blipFill>
        <p:spPr>
          <a:xfrm>
            <a:off x="-2009575" y="0"/>
            <a:ext cx="1905000" cy="1524000"/>
          </a:xfrm>
          <a:prstGeom prst="rect">
            <a:avLst/>
          </a:prstGeom>
          <a:noFill/>
          <a:ln>
            <a:noFill/>
          </a:ln>
        </p:spPr>
      </p:pic>
      <p:cxnSp>
        <p:nvCxnSpPr>
          <p:cNvPr id="191" name="Google Shape;191;p28"/>
          <p:cNvCxnSpPr/>
          <p:nvPr/>
        </p:nvCxnSpPr>
        <p:spPr>
          <a:xfrm flipH="1">
            <a:off x="2511425" y="410225"/>
            <a:ext cx="3978300" cy="3906000"/>
          </a:xfrm>
          <a:prstGeom prst="straightConnector1">
            <a:avLst/>
          </a:prstGeom>
          <a:noFill/>
          <a:ln cap="flat" cmpd="sng" w="76200">
            <a:solidFill>
              <a:schemeClr val="dk2"/>
            </a:solidFill>
            <a:prstDash val="solid"/>
            <a:round/>
            <a:headEnd len="med" w="med" type="none"/>
            <a:tailEnd len="med" w="med" type="none"/>
          </a:ln>
        </p:spPr>
      </p:cxnSp>
      <p:cxnSp>
        <p:nvCxnSpPr>
          <p:cNvPr id="192" name="Google Shape;192;p28"/>
          <p:cNvCxnSpPr>
            <a:stCxn id="189" idx="2"/>
          </p:cNvCxnSpPr>
          <p:nvPr/>
        </p:nvCxnSpPr>
        <p:spPr>
          <a:xfrm rot="10800000">
            <a:off x="4472500" y="2403350"/>
            <a:ext cx="3900" cy="1944900"/>
          </a:xfrm>
          <a:prstGeom prst="straightConnector1">
            <a:avLst/>
          </a:prstGeom>
          <a:noFill/>
          <a:ln cap="flat" cmpd="sng" w="76200">
            <a:solidFill>
              <a:schemeClr val="dk2"/>
            </a:solidFill>
            <a:prstDash val="solid"/>
            <a:round/>
            <a:headEnd len="med" w="med" type="none"/>
            <a:tailEnd len="med" w="med" type="none"/>
          </a:ln>
        </p:spPr>
      </p:cxnSp>
      <p:sp>
        <p:nvSpPr>
          <p:cNvPr id="193" name="Google Shape;193;p28"/>
          <p:cNvSpPr/>
          <p:nvPr/>
        </p:nvSpPr>
        <p:spPr>
          <a:xfrm flipH="1">
            <a:off x="4524725" y="418250"/>
            <a:ext cx="1965000" cy="1965000"/>
          </a:xfrm>
          <a:prstGeom prst="rtTriangle">
            <a:avLst/>
          </a:prstGeom>
          <a:no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94" name="Google Shape;194;p28"/>
          <p:cNvCxnSpPr>
            <a:stCxn id="193" idx="4"/>
            <a:endCxn id="189" idx="1"/>
          </p:cNvCxnSpPr>
          <p:nvPr/>
        </p:nvCxnSpPr>
        <p:spPr>
          <a:xfrm rot="10800000">
            <a:off x="2483225" y="2383250"/>
            <a:ext cx="2041500" cy="0"/>
          </a:xfrm>
          <a:prstGeom prst="straightConnector1">
            <a:avLst/>
          </a:prstGeom>
          <a:noFill/>
          <a:ln cap="flat" cmpd="sng" w="9525">
            <a:solidFill>
              <a:srgbClr val="FF0000"/>
            </a:solidFill>
            <a:prstDash val="solid"/>
            <a:round/>
            <a:headEnd len="med" w="med" type="none"/>
            <a:tailEnd len="med" w="med" type="none"/>
          </a:ln>
        </p:spPr>
      </p:cxnSp>
      <p:sp>
        <p:nvSpPr>
          <p:cNvPr id="195" name="Google Shape;195;p28"/>
          <p:cNvSpPr/>
          <p:nvPr/>
        </p:nvSpPr>
        <p:spPr>
          <a:xfrm flipH="1" rot="10800000">
            <a:off x="4476400" y="418250"/>
            <a:ext cx="1965000" cy="1965000"/>
          </a:xfrm>
          <a:prstGeom prst="rtTriangle">
            <a:avLst/>
          </a:prstGeom>
          <a:no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28"/>
          <p:cNvSpPr txBox="1"/>
          <p:nvPr/>
        </p:nvSpPr>
        <p:spPr>
          <a:xfrm>
            <a:off x="3472725" y="3550900"/>
            <a:ext cx="667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1/8</a:t>
            </a:r>
            <a:endParaRPr/>
          </a:p>
        </p:txBody>
      </p:sp>
      <p:sp>
        <p:nvSpPr>
          <p:cNvPr id="197" name="Google Shape;197;p28"/>
          <p:cNvSpPr txBox="1"/>
          <p:nvPr/>
        </p:nvSpPr>
        <p:spPr>
          <a:xfrm>
            <a:off x="5125300" y="2642475"/>
            <a:ext cx="667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3</a:t>
            </a:r>
            <a:r>
              <a:rPr lang="en"/>
              <a:t>/8</a:t>
            </a:r>
            <a:endParaRPr/>
          </a:p>
        </p:txBody>
      </p:sp>
      <p:sp>
        <p:nvSpPr>
          <p:cNvPr id="198" name="Google Shape;198;p28"/>
          <p:cNvSpPr txBox="1"/>
          <p:nvPr/>
        </p:nvSpPr>
        <p:spPr>
          <a:xfrm>
            <a:off x="3066725" y="1123800"/>
            <a:ext cx="8745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4</a:t>
            </a:r>
            <a:r>
              <a:rPr lang="en"/>
              <a:t>/8   1/2</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 name="Shape 202"/>
        <p:cNvGrpSpPr/>
        <p:nvPr/>
      </p:nvGrpSpPr>
      <p:grpSpPr>
        <a:xfrm>
          <a:off x="0" y="0"/>
          <a:ext cx="0" cy="0"/>
          <a:chOff x="0" y="0"/>
          <a:chExt cx="0" cy="0"/>
        </a:xfrm>
      </p:grpSpPr>
      <p:sp>
        <p:nvSpPr>
          <p:cNvPr id="203" name="Google Shape;203;p29"/>
          <p:cNvSpPr/>
          <p:nvPr/>
        </p:nvSpPr>
        <p:spPr>
          <a:xfrm>
            <a:off x="2483350" y="418250"/>
            <a:ext cx="3986100" cy="3930000"/>
          </a:xfrm>
          <a:prstGeom prst="rect">
            <a:avLst/>
          </a:prstGeom>
          <a:noFill/>
          <a:ln cap="flat" cmpd="sng" w="7620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04" name="Google Shape;204;p29"/>
          <p:cNvCxnSpPr/>
          <p:nvPr/>
        </p:nvCxnSpPr>
        <p:spPr>
          <a:xfrm flipH="1">
            <a:off x="2511425" y="410225"/>
            <a:ext cx="3978300" cy="3906000"/>
          </a:xfrm>
          <a:prstGeom prst="straightConnector1">
            <a:avLst/>
          </a:prstGeom>
          <a:noFill/>
          <a:ln cap="flat" cmpd="sng" w="76200">
            <a:solidFill>
              <a:schemeClr val="dk2"/>
            </a:solidFill>
            <a:prstDash val="solid"/>
            <a:round/>
            <a:headEnd len="med" w="med" type="none"/>
            <a:tailEnd len="med" w="med" type="none"/>
          </a:ln>
        </p:spPr>
      </p:cxnSp>
      <p:pic>
        <p:nvPicPr>
          <p:cNvPr id="205" name="Google Shape;205;p29"/>
          <p:cNvPicPr preferRelativeResize="0"/>
          <p:nvPr/>
        </p:nvPicPr>
        <p:blipFill>
          <a:blip r:embed="rId3">
            <a:alphaModFix/>
          </a:blip>
          <a:stretch>
            <a:fillRect/>
          </a:stretch>
        </p:blipFill>
        <p:spPr>
          <a:xfrm>
            <a:off x="-1989300" y="0"/>
            <a:ext cx="1905000" cy="1428750"/>
          </a:xfrm>
          <a:prstGeom prst="rect">
            <a:avLst/>
          </a:prstGeom>
          <a:noFill/>
          <a:ln>
            <a:noFill/>
          </a:ln>
        </p:spPr>
      </p:pic>
      <p:cxnSp>
        <p:nvCxnSpPr>
          <p:cNvPr id="206" name="Google Shape;206;p29"/>
          <p:cNvCxnSpPr>
            <a:stCxn id="203" idx="0"/>
            <a:endCxn id="203" idx="1"/>
          </p:cNvCxnSpPr>
          <p:nvPr/>
        </p:nvCxnSpPr>
        <p:spPr>
          <a:xfrm flipH="1">
            <a:off x="2483500" y="418250"/>
            <a:ext cx="1992900" cy="1965000"/>
          </a:xfrm>
          <a:prstGeom prst="straightConnector1">
            <a:avLst/>
          </a:prstGeom>
          <a:noFill/>
          <a:ln cap="flat" cmpd="sng" w="76200">
            <a:solidFill>
              <a:schemeClr val="dk2"/>
            </a:solidFill>
            <a:prstDash val="solid"/>
            <a:round/>
            <a:headEnd len="med" w="med" type="none"/>
            <a:tailEnd len="med" w="med" type="none"/>
          </a:ln>
        </p:spPr>
      </p:cxnSp>
      <p:sp>
        <p:nvSpPr>
          <p:cNvPr id="207" name="Google Shape;207;p29"/>
          <p:cNvSpPr/>
          <p:nvPr/>
        </p:nvSpPr>
        <p:spPr>
          <a:xfrm flipH="1">
            <a:off x="2511400" y="418350"/>
            <a:ext cx="1965000" cy="1965000"/>
          </a:xfrm>
          <a:prstGeom prst="rtTriangle">
            <a:avLst/>
          </a:prstGeom>
          <a:no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p29"/>
          <p:cNvSpPr/>
          <p:nvPr/>
        </p:nvSpPr>
        <p:spPr>
          <a:xfrm flipH="1">
            <a:off x="4476400" y="2351225"/>
            <a:ext cx="1965000" cy="1965000"/>
          </a:xfrm>
          <a:prstGeom prst="rtTriangle">
            <a:avLst/>
          </a:prstGeom>
          <a:no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p29"/>
          <p:cNvSpPr/>
          <p:nvPr/>
        </p:nvSpPr>
        <p:spPr>
          <a:xfrm flipH="1">
            <a:off x="4524725" y="418350"/>
            <a:ext cx="1965000" cy="1965000"/>
          </a:xfrm>
          <a:prstGeom prst="rtTriangle">
            <a:avLst/>
          </a:prstGeom>
          <a:no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p29"/>
          <p:cNvSpPr/>
          <p:nvPr/>
        </p:nvSpPr>
        <p:spPr>
          <a:xfrm flipH="1">
            <a:off x="2511400" y="2383350"/>
            <a:ext cx="1965000" cy="1965000"/>
          </a:xfrm>
          <a:prstGeom prst="rtTriangle">
            <a:avLst/>
          </a:prstGeom>
          <a:no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p29"/>
          <p:cNvSpPr txBox="1"/>
          <p:nvPr/>
        </p:nvSpPr>
        <p:spPr>
          <a:xfrm>
            <a:off x="2636925" y="697875"/>
            <a:ext cx="667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1/8</a:t>
            </a:r>
            <a:endParaRPr/>
          </a:p>
        </p:txBody>
      </p:sp>
      <p:sp>
        <p:nvSpPr>
          <p:cNvPr id="212" name="Google Shape;212;p29"/>
          <p:cNvSpPr txBox="1"/>
          <p:nvPr/>
        </p:nvSpPr>
        <p:spPr>
          <a:xfrm>
            <a:off x="3904800" y="1461075"/>
            <a:ext cx="667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3</a:t>
            </a:r>
            <a:r>
              <a:rPr lang="en"/>
              <a:t>/8</a:t>
            </a:r>
            <a:endParaRPr/>
          </a:p>
        </p:txBody>
      </p:sp>
      <p:sp>
        <p:nvSpPr>
          <p:cNvPr id="213" name="Google Shape;213;p29"/>
          <p:cNvSpPr txBox="1"/>
          <p:nvPr/>
        </p:nvSpPr>
        <p:spPr>
          <a:xfrm>
            <a:off x="4716200" y="2642175"/>
            <a:ext cx="1014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4</a:t>
            </a:r>
            <a:r>
              <a:rPr lang="en"/>
              <a:t>/8     1/2</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 name="Shape 217"/>
        <p:cNvGrpSpPr/>
        <p:nvPr/>
      </p:nvGrpSpPr>
      <p:grpSpPr>
        <a:xfrm>
          <a:off x="0" y="0"/>
          <a:ext cx="0" cy="0"/>
          <a:chOff x="0" y="0"/>
          <a:chExt cx="0" cy="0"/>
        </a:xfrm>
      </p:grpSpPr>
      <p:sp>
        <p:nvSpPr>
          <p:cNvPr id="218" name="Google Shape;218;p30"/>
          <p:cNvSpPr/>
          <p:nvPr/>
        </p:nvSpPr>
        <p:spPr>
          <a:xfrm>
            <a:off x="2483350" y="418250"/>
            <a:ext cx="3986100" cy="3930000"/>
          </a:xfrm>
          <a:prstGeom prst="rect">
            <a:avLst/>
          </a:prstGeom>
          <a:noFill/>
          <a:ln cap="flat" cmpd="sng" w="7620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19" name="Google Shape;219;p30"/>
          <p:cNvPicPr preferRelativeResize="0"/>
          <p:nvPr/>
        </p:nvPicPr>
        <p:blipFill>
          <a:blip r:embed="rId3">
            <a:alphaModFix/>
          </a:blip>
          <a:stretch>
            <a:fillRect/>
          </a:stretch>
        </p:blipFill>
        <p:spPr>
          <a:xfrm>
            <a:off x="-2073875" y="0"/>
            <a:ext cx="2019300" cy="1543050"/>
          </a:xfrm>
          <a:prstGeom prst="rect">
            <a:avLst/>
          </a:prstGeom>
          <a:noFill/>
          <a:ln>
            <a:noFill/>
          </a:ln>
        </p:spPr>
      </p:pic>
      <p:cxnSp>
        <p:nvCxnSpPr>
          <p:cNvPr id="220" name="Google Shape;220;p30"/>
          <p:cNvCxnSpPr>
            <a:stCxn id="218" idx="0"/>
            <a:endCxn id="218" idx="2"/>
          </p:cNvCxnSpPr>
          <p:nvPr/>
        </p:nvCxnSpPr>
        <p:spPr>
          <a:xfrm>
            <a:off x="4476400" y="418250"/>
            <a:ext cx="0" cy="3930000"/>
          </a:xfrm>
          <a:prstGeom prst="straightConnector1">
            <a:avLst/>
          </a:prstGeom>
          <a:noFill/>
          <a:ln cap="flat" cmpd="sng" w="76200">
            <a:solidFill>
              <a:schemeClr val="dk2"/>
            </a:solidFill>
            <a:prstDash val="solid"/>
            <a:round/>
            <a:headEnd len="med" w="med" type="none"/>
            <a:tailEnd len="med" w="med" type="none"/>
          </a:ln>
        </p:spPr>
      </p:cxnSp>
      <p:cxnSp>
        <p:nvCxnSpPr>
          <p:cNvPr id="221" name="Google Shape;221;p30"/>
          <p:cNvCxnSpPr/>
          <p:nvPr/>
        </p:nvCxnSpPr>
        <p:spPr>
          <a:xfrm>
            <a:off x="3465825" y="422300"/>
            <a:ext cx="0" cy="3921900"/>
          </a:xfrm>
          <a:prstGeom prst="straightConnector1">
            <a:avLst/>
          </a:prstGeom>
          <a:noFill/>
          <a:ln cap="flat" cmpd="sng" w="76200">
            <a:solidFill>
              <a:schemeClr val="dk2"/>
            </a:solidFill>
            <a:prstDash val="solid"/>
            <a:round/>
            <a:headEnd len="med" w="med" type="none"/>
            <a:tailEnd len="med" w="med" type="none"/>
          </a:ln>
        </p:spPr>
      </p:cxnSp>
      <p:cxnSp>
        <p:nvCxnSpPr>
          <p:cNvPr id="222" name="Google Shape;222;p30"/>
          <p:cNvCxnSpPr>
            <a:stCxn id="218" idx="3"/>
          </p:cNvCxnSpPr>
          <p:nvPr/>
        </p:nvCxnSpPr>
        <p:spPr>
          <a:xfrm flipH="1">
            <a:off x="3457750" y="2383250"/>
            <a:ext cx="3011700" cy="12000"/>
          </a:xfrm>
          <a:prstGeom prst="straightConnector1">
            <a:avLst/>
          </a:prstGeom>
          <a:noFill/>
          <a:ln cap="flat" cmpd="sng" w="76200">
            <a:solidFill>
              <a:schemeClr val="dk2"/>
            </a:solidFill>
            <a:prstDash val="solid"/>
            <a:round/>
            <a:headEnd len="med" w="med" type="none"/>
            <a:tailEnd len="med" w="med" type="none"/>
          </a:ln>
        </p:spPr>
      </p:cxnSp>
      <p:cxnSp>
        <p:nvCxnSpPr>
          <p:cNvPr id="223" name="Google Shape;223;p30"/>
          <p:cNvCxnSpPr/>
          <p:nvPr/>
        </p:nvCxnSpPr>
        <p:spPr>
          <a:xfrm>
            <a:off x="2477325" y="1406750"/>
            <a:ext cx="1977000" cy="0"/>
          </a:xfrm>
          <a:prstGeom prst="straightConnector1">
            <a:avLst/>
          </a:prstGeom>
          <a:noFill/>
          <a:ln cap="flat" cmpd="sng" w="76200">
            <a:solidFill>
              <a:schemeClr val="dk2"/>
            </a:solidFill>
            <a:prstDash val="solid"/>
            <a:round/>
            <a:headEnd len="med" w="med" type="none"/>
            <a:tailEnd len="med" w="med" type="none"/>
          </a:ln>
        </p:spPr>
      </p:cxnSp>
      <p:cxnSp>
        <p:nvCxnSpPr>
          <p:cNvPr id="224" name="Google Shape;224;p30"/>
          <p:cNvCxnSpPr/>
          <p:nvPr/>
        </p:nvCxnSpPr>
        <p:spPr>
          <a:xfrm>
            <a:off x="4486500" y="1414800"/>
            <a:ext cx="2001300" cy="0"/>
          </a:xfrm>
          <a:prstGeom prst="straightConnector1">
            <a:avLst/>
          </a:prstGeom>
          <a:noFill/>
          <a:ln cap="flat" cmpd="sng" w="9525">
            <a:solidFill>
              <a:srgbClr val="FF0000"/>
            </a:solidFill>
            <a:prstDash val="solid"/>
            <a:round/>
            <a:headEnd len="med" w="med" type="none"/>
            <a:tailEnd len="med" w="med" type="none"/>
          </a:ln>
        </p:spPr>
      </p:cxnSp>
      <p:cxnSp>
        <p:nvCxnSpPr>
          <p:cNvPr id="225" name="Google Shape;225;p30"/>
          <p:cNvCxnSpPr/>
          <p:nvPr/>
        </p:nvCxnSpPr>
        <p:spPr>
          <a:xfrm>
            <a:off x="5475025" y="410225"/>
            <a:ext cx="8100" cy="1968900"/>
          </a:xfrm>
          <a:prstGeom prst="straightConnector1">
            <a:avLst/>
          </a:prstGeom>
          <a:noFill/>
          <a:ln cap="flat" cmpd="sng" w="9525">
            <a:solidFill>
              <a:srgbClr val="FF0000"/>
            </a:solidFill>
            <a:prstDash val="solid"/>
            <a:round/>
            <a:headEnd len="med" w="med" type="none"/>
            <a:tailEnd len="med" w="med" type="none"/>
          </a:ln>
        </p:spPr>
      </p:cxnSp>
      <p:cxnSp>
        <p:nvCxnSpPr>
          <p:cNvPr id="226" name="Google Shape;226;p30"/>
          <p:cNvCxnSpPr/>
          <p:nvPr/>
        </p:nvCxnSpPr>
        <p:spPr>
          <a:xfrm>
            <a:off x="2440150" y="3367725"/>
            <a:ext cx="4037700" cy="7800"/>
          </a:xfrm>
          <a:prstGeom prst="straightConnector1">
            <a:avLst/>
          </a:prstGeom>
          <a:noFill/>
          <a:ln cap="flat" cmpd="sng" w="9525">
            <a:solidFill>
              <a:srgbClr val="FF0000"/>
            </a:solidFill>
            <a:prstDash val="solid"/>
            <a:round/>
            <a:headEnd len="med" w="med" type="none"/>
            <a:tailEnd len="med" w="med" type="none"/>
          </a:ln>
        </p:spPr>
      </p:cxnSp>
      <p:cxnSp>
        <p:nvCxnSpPr>
          <p:cNvPr id="227" name="Google Shape;227;p30"/>
          <p:cNvCxnSpPr/>
          <p:nvPr/>
        </p:nvCxnSpPr>
        <p:spPr>
          <a:xfrm>
            <a:off x="5486975" y="2391025"/>
            <a:ext cx="8100" cy="1968900"/>
          </a:xfrm>
          <a:prstGeom prst="straightConnector1">
            <a:avLst/>
          </a:prstGeom>
          <a:noFill/>
          <a:ln cap="flat" cmpd="sng" w="9525">
            <a:solidFill>
              <a:srgbClr val="FF0000"/>
            </a:solidFill>
            <a:prstDash val="solid"/>
            <a:round/>
            <a:headEnd len="med" w="med" type="none"/>
            <a:tailEnd len="med" w="med" type="none"/>
          </a:ln>
        </p:spPr>
      </p:cxnSp>
      <p:cxnSp>
        <p:nvCxnSpPr>
          <p:cNvPr id="228" name="Google Shape;228;p30"/>
          <p:cNvCxnSpPr>
            <a:stCxn id="218" idx="1"/>
          </p:cNvCxnSpPr>
          <p:nvPr/>
        </p:nvCxnSpPr>
        <p:spPr>
          <a:xfrm>
            <a:off x="2483350" y="2383250"/>
            <a:ext cx="993600" cy="12000"/>
          </a:xfrm>
          <a:prstGeom prst="straightConnector1">
            <a:avLst/>
          </a:prstGeom>
          <a:noFill/>
          <a:ln cap="flat" cmpd="sng" w="9525">
            <a:solidFill>
              <a:srgbClr val="FF0000"/>
            </a:solidFill>
            <a:prstDash val="solid"/>
            <a:round/>
            <a:headEnd len="med" w="med" type="none"/>
            <a:tailEnd len="med" w="med" type="none"/>
          </a:ln>
        </p:spPr>
      </p:cxnSp>
      <p:sp>
        <p:nvSpPr>
          <p:cNvPr id="229" name="Google Shape;229;p30"/>
          <p:cNvSpPr txBox="1"/>
          <p:nvPr/>
        </p:nvSpPr>
        <p:spPr>
          <a:xfrm>
            <a:off x="2636925" y="697875"/>
            <a:ext cx="667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1/16</a:t>
            </a:r>
            <a:endParaRPr/>
          </a:p>
        </p:txBody>
      </p:sp>
      <p:sp>
        <p:nvSpPr>
          <p:cNvPr id="230" name="Google Shape;230;p30"/>
          <p:cNvSpPr txBox="1"/>
          <p:nvPr/>
        </p:nvSpPr>
        <p:spPr>
          <a:xfrm>
            <a:off x="3637513" y="718400"/>
            <a:ext cx="667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1/16</a:t>
            </a:r>
            <a:endParaRPr/>
          </a:p>
        </p:txBody>
      </p:sp>
      <p:sp>
        <p:nvSpPr>
          <p:cNvPr id="231" name="Google Shape;231;p30"/>
          <p:cNvSpPr txBox="1"/>
          <p:nvPr/>
        </p:nvSpPr>
        <p:spPr>
          <a:xfrm>
            <a:off x="3568575" y="1694900"/>
            <a:ext cx="667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1/16</a:t>
            </a:r>
            <a:endParaRPr/>
          </a:p>
        </p:txBody>
      </p:sp>
      <p:sp>
        <p:nvSpPr>
          <p:cNvPr id="232" name="Google Shape;232;p30"/>
          <p:cNvSpPr txBox="1"/>
          <p:nvPr/>
        </p:nvSpPr>
        <p:spPr>
          <a:xfrm>
            <a:off x="4819075" y="1214700"/>
            <a:ext cx="14034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4</a:t>
            </a:r>
            <a:r>
              <a:rPr lang="en"/>
              <a:t>/16   2/8    1/4</a:t>
            </a:r>
            <a:endParaRPr/>
          </a:p>
        </p:txBody>
      </p:sp>
      <p:sp>
        <p:nvSpPr>
          <p:cNvPr id="233" name="Google Shape;233;p30"/>
          <p:cNvSpPr txBox="1"/>
          <p:nvPr/>
        </p:nvSpPr>
        <p:spPr>
          <a:xfrm>
            <a:off x="4789325" y="3163600"/>
            <a:ext cx="14034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4/16   2/8    1/4</a:t>
            </a:r>
            <a:endParaRPr/>
          </a:p>
        </p:txBody>
      </p:sp>
      <p:sp>
        <p:nvSpPr>
          <p:cNvPr id="234" name="Google Shape;234;p30"/>
          <p:cNvSpPr txBox="1"/>
          <p:nvPr/>
        </p:nvSpPr>
        <p:spPr>
          <a:xfrm>
            <a:off x="3637513" y="3163600"/>
            <a:ext cx="667200" cy="83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2</a:t>
            </a:r>
            <a:r>
              <a:rPr lang="en"/>
              <a:t>/16</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1/8</a:t>
            </a:r>
            <a:endParaRPr/>
          </a:p>
        </p:txBody>
      </p:sp>
      <p:sp>
        <p:nvSpPr>
          <p:cNvPr id="235" name="Google Shape;235;p30"/>
          <p:cNvSpPr txBox="1"/>
          <p:nvPr/>
        </p:nvSpPr>
        <p:spPr>
          <a:xfrm>
            <a:off x="2636925" y="2618825"/>
            <a:ext cx="667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3</a:t>
            </a:r>
            <a:r>
              <a:rPr lang="en"/>
              <a:t>/16</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9" name="Shape 239"/>
        <p:cNvGrpSpPr/>
        <p:nvPr/>
      </p:nvGrpSpPr>
      <p:grpSpPr>
        <a:xfrm>
          <a:off x="0" y="0"/>
          <a:ext cx="0" cy="0"/>
          <a:chOff x="0" y="0"/>
          <a:chExt cx="0" cy="0"/>
        </a:xfrm>
      </p:grpSpPr>
      <p:sp>
        <p:nvSpPr>
          <p:cNvPr id="240" name="Google Shape;240;p31"/>
          <p:cNvSpPr/>
          <p:nvPr/>
        </p:nvSpPr>
        <p:spPr>
          <a:xfrm>
            <a:off x="2483350" y="418250"/>
            <a:ext cx="3986100" cy="3930000"/>
          </a:xfrm>
          <a:prstGeom prst="rect">
            <a:avLst/>
          </a:prstGeom>
          <a:noFill/>
          <a:ln cap="flat" cmpd="sng" w="7620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41" name="Google Shape;241;p31"/>
          <p:cNvCxnSpPr>
            <a:stCxn id="240" idx="0"/>
            <a:endCxn id="240" idx="2"/>
          </p:cNvCxnSpPr>
          <p:nvPr/>
        </p:nvCxnSpPr>
        <p:spPr>
          <a:xfrm>
            <a:off x="4476400" y="418250"/>
            <a:ext cx="0" cy="3930000"/>
          </a:xfrm>
          <a:prstGeom prst="straightConnector1">
            <a:avLst/>
          </a:prstGeom>
          <a:noFill/>
          <a:ln cap="flat" cmpd="sng" w="76200">
            <a:solidFill>
              <a:schemeClr val="dk2"/>
            </a:solidFill>
            <a:prstDash val="solid"/>
            <a:round/>
            <a:headEnd len="med" w="med" type="none"/>
            <a:tailEnd len="med" w="med" type="none"/>
          </a:ln>
        </p:spPr>
      </p:cxnSp>
      <p:cxnSp>
        <p:nvCxnSpPr>
          <p:cNvPr id="242" name="Google Shape;242;p31"/>
          <p:cNvCxnSpPr/>
          <p:nvPr/>
        </p:nvCxnSpPr>
        <p:spPr>
          <a:xfrm>
            <a:off x="3465825" y="422300"/>
            <a:ext cx="0" cy="3921900"/>
          </a:xfrm>
          <a:prstGeom prst="straightConnector1">
            <a:avLst/>
          </a:prstGeom>
          <a:noFill/>
          <a:ln cap="flat" cmpd="sng" w="76200">
            <a:solidFill>
              <a:schemeClr val="dk2"/>
            </a:solidFill>
            <a:prstDash val="solid"/>
            <a:round/>
            <a:headEnd len="med" w="med" type="none"/>
            <a:tailEnd len="med" w="med" type="none"/>
          </a:ln>
        </p:spPr>
      </p:cxnSp>
      <p:cxnSp>
        <p:nvCxnSpPr>
          <p:cNvPr id="243" name="Google Shape;243;p31"/>
          <p:cNvCxnSpPr/>
          <p:nvPr/>
        </p:nvCxnSpPr>
        <p:spPr>
          <a:xfrm>
            <a:off x="2477325" y="1406750"/>
            <a:ext cx="986400" cy="0"/>
          </a:xfrm>
          <a:prstGeom prst="straightConnector1">
            <a:avLst/>
          </a:prstGeom>
          <a:noFill/>
          <a:ln cap="flat" cmpd="sng" w="76200">
            <a:solidFill>
              <a:schemeClr val="dk2"/>
            </a:solidFill>
            <a:prstDash val="solid"/>
            <a:round/>
            <a:headEnd len="med" w="med" type="none"/>
            <a:tailEnd len="med" w="med" type="none"/>
          </a:ln>
        </p:spPr>
      </p:cxnSp>
      <p:pic>
        <p:nvPicPr>
          <p:cNvPr id="244" name="Google Shape;244;p31"/>
          <p:cNvPicPr preferRelativeResize="0"/>
          <p:nvPr/>
        </p:nvPicPr>
        <p:blipFill>
          <a:blip r:embed="rId3">
            <a:alphaModFix/>
          </a:blip>
          <a:stretch>
            <a:fillRect/>
          </a:stretch>
        </p:blipFill>
        <p:spPr>
          <a:xfrm>
            <a:off x="-2162300" y="0"/>
            <a:ext cx="2076450" cy="1466850"/>
          </a:xfrm>
          <a:prstGeom prst="rect">
            <a:avLst/>
          </a:prstGeom>
          <a:noFill/>
          <a:ln>
            <a:noFill/>
          </a:ln>
        </p:spPr>
      </p:pic>
      <p:cxnSp>
        <p:nvCxnSpPr>
          <p:cNvPr id="245" name="Google Shape;245;p31"/>
          <p:cNvCxnSpPr>
            <a:stCxn id="240" idx="0"/>
          </p:cNvCxnSpPr>
          <p:nvPr/>
        </p:nvCxnSpPr>
        <p:spPr>
          <a:xfrm>
            <a:off x="4476400" y="418250"/>
            <a:ext cx="1985100" cy="3938100"/>
          </a:xfrm>
          <a:prstGeom prst="straightConnector1">
            <a:avLst/>
          </a:prstGeom>
          <a:noFill/>
          <a:ln cap="flat" cmpd="sng" w="76200">
            <a:solidFill>
              <a:schemeClr val="dk2"/>
            </a:solidFill>
            <a:prstDash val="solid"/>
            <a:round/>
            <a:headEnd len="med" w="med" type="none"/>
            <a:tailEnd len="med" w="med" type="none"/>
          </a:ln>
        </p:spPr>
      </p:cxnSp>
      <p:cxnSp>
        <p:nvCxnSpPr>
          <p:cNvPr id="246" name="Google Shape;246;p31"/>
          <p:cNvCxnSpPr/>
          <p:nvPr/>
        </p:nvCxnSpPr>
        <p:spPr>
          <a:xfrm flipH="1">
            <a:off x="5481025" y="418250"/>
            <a:ext cx="996600" cy="1944900"/>
          </a:xfrm>
          <a:prstGeom prst="straightConnector1">
            <a:avLst/>
          </a:prstGeom>
          <a:noFill/>
          <a:ln cap="flat" cmpd="sng" w="76200">
            <a:solidFill>
              <a:schemeClr val="dk2"/>
            </a:solidFill>
            <a:prstDash val="solid"/>
            <a:round/>
            <a:headEnd len="med" w="med" type="none"/>
            <a:tailEnd len="med" w="med" type="none"/>
          </a:ln>
        </p:spPr>
      </p:cxnSp>
      <p:sp>
        <p:nvSpPr>
          <p:cNvPr id="247" name="Google Shape;247;p31"/>
          <p:cNvSpPr txBox="1"/>
          <p:nvPr/>
        </p:nvSpPr>
        <p:spPr>
          <a:xfrm>
            <a:off x="2636925" y="697875"/>
            <a:ext cx="667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1/16</a:t>
            </a:r>
            <a:endParaRPr/>
          </a:p>
        </p:txBody>
      </p:sp>
      <p:sp>
        <p:nvSpPr>
          <p:cNvPr id="248" name="Google Shape;248;p31"/>
          <p:cNvSpPr txBox="1"/>
          <p:nvPr/>
        </p:nvSpPr>
        <p:spPr>
          <a:xfrm>
            <a:off x="2636925" y="2813650"/>
            <a:ext cx="667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3</a:t>
            </a:r>
            <a:r>
              <a:rPr lang="en"/>
              <a:t>/16</a:t>
            </a:r>
            <a:endParaRPr/>
          </a:p>
        </p:txBody>
      </p:sp>
      <p:sp>
        <p:nvSpPr>
          <p:cNvPr id="249" name="Google Shape;249;p31"/>
          <p:cNvSpPr txBox="1"/>
          <p:nvPr/>
        </p:nvSpPr>
        <p:spPr>
          <a:xfrm>
            <a:off x="3679813" y="1262125"/>
            <a:ext cx="5805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4/16</a:t>
            </a:r>
            <a:endParaRPr/>
          </a:p>
        </p:txBody>
      </p:sp>
      <p:sp>
        <p:nvSpPr>
          <p:cNvPr id="250" name="Google Shape;250;p31"/>
          <p:cNvSpPr txBox="1"/>
          <p:nvPr/>
        </p:nvSpPr>
        <p:spPr>
          <a:xfrm>
            <a:off x="3680863" y="2073525"/>
            <a:ext cx="5805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2</a:t>
            </a:r>
            <a:r>
              <a:rPr lang="en"/>
              <a:t>/8</a:t>
            </a:r>
            <a:endParaRPr/>
          </a:p>
        </p:txBody>
      </p:sp>
      <p:sp>
        <p:nvSpPr>
          <p:cNvPr id="251" name="Google Shape;251;p31"/>
          <p:cNvSpPr txBox="1"/>
          <p:nvPr/>
        </p:nvSpPr>
        <p:spPr>
          <a:xfrm>
            <a:off x="3680863" y="2884925"/>
            <a:ext cx="5805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1</a:t>
            </a:r>
            <a:r>
              <a:rPr lang="en"/>
              <a:t>/4</a:t>
            </a:r>
            <a:endParaRPr/>
          </a:p>
        </p:txBody>
      </p:sp>
      <p:sp>
        <p:nvSpPr>
          <p:cNvPr id="252" name="Google Shape;252;p31"/>
          <p:cNvSpPr txBox="1"/>
          <p:nvPr/>
        </p:nvSpPr>
        <p:spPr>
          <a:xfrm>
            <a:off x="4990562" y="697875"/>
            <a:ext cx="11406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⅛</a:t>
            </a:r>
            <a:r>
              <a:rPr lang="en"/>
              <a:t> or 2/16</a:t>
            </a:r>
            <a:endParaRPr/>
          </a:p>
        </p:txBody>
      </p:sp>
      <p:sp>
        <p:nvSpPr>
          <p:cNvPr id="253" name="Google Shape;253;p31"/>
          <p:cNvSpPr txBox="1"/>
          <p:nvPr/>
        </p:nvSpPr>
        <p:spPr>
          <a:xfrm>
            <a:off x="5486987" y="2183150"/>
            <a:ext cx="11406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⅛ or 2/16</a:t>
            </a:r>
            <a:endParaRPr/>
          </a:p>
        </p:txBody>
      </p:sp>
      <p:sp>
        <p:nvSpPr>
          <p:cNvPr id="254" name="Google Shape;254;p31"/>
          <p:cNvSpPr txBox="1"/>
          <p:nvPr/>
        </p:nvSpPr>
        <p:spPr>
          <a:xfrm>
            <a:off x="4900513" y="3415050"/>
            <a:ext cx="5805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1/4</a:t>
            </a:r>
            <a:endParaRPr/>
          </a:p>
        </p:txBody>
      </p:sp>
      <p:cxnSp>
        <p:nvCxnSpPr>
          <p:cNvPr id="255" name="Google Shape;255;p31"/>
          <p:cNvCxnSpPr>
            <a:endCxn id="253" idx="1"/>
          </p:cNvCxnSpPr>
          <p:nvPr/>
        </p:nvCxnSpPr>
        <p:spPr>
          <a:xfrm>
            <a:off x="5480087" y="418250"/>
            <a:ext cx="6900" cy="1965000"/>
          </a:xfrm>
          <a:prstGeom prst="straightConnector1">
            <a:avLst/>
          </a:prstGeom>
          <a:noFill/>
          <a:ln cap="flat" cmpd="sng" w="9525">
            <a:solidFill>
              <a:srgbClr val="FF0000"/>
            </a:solidFill>
            <a:prstDash val="solid"/>
            <a:round/>
            <a:headEnd len="med" w="med" type="none"/>
            <a:tailEnd len="med" w="med" type="none"/>
          </a:ln>
        </p:spPr>
      </p:cxnSp>
      <p:cxnSp>
        <p:nvCxnSpPr>
          <p:cNvPr id="256" name="Google Shape;256;p31"/>
          <p:cNvCxnSpPr>
            <a:stCxn id="253" idx="1"/>
          </p:cNvCxnSpPr>
          <p:nvPr/>
        </p:nvCxnSpPr>
        <p:spPr>
          <a:xfrm>
            <a:off x="5486987" y="2383250"/>
            <a:ext cx="973500" cy="12000"/>
          </a:xfrm>
          <a:prstGeom prst="straightConnector1">
            <a:avLst/>
          </a:prstGeom>
          <a:noFill/>
          <a:ln cap="flat" cmpd="sng" w="9525">
            <a:solidFill>
              <a:srgbClr val="FF0000"/>
            </a:solidFill>
            <a:prstDash val="solid"/>
            <a:round/>
            <a:headEnd len="med" w="med" type="none"/>
            <a:tailEnd len="med" w="med" type="none"/>
          </a:ln>
        </p:spPr>
      </p:cxnSp>
      <p:cxnSp>
        <p:nvCxnSpPr>
          <p:cNvPr id="257" name="Google Shape;257;p31"/>
          <p:cNvCxnSpPr>
            <a:stCxn id="253" idx="1"/>
          </p:cNvCxnSpPr>
          <p:nvPr/>
        </p:nvCxnSpPr>
        <p:spPr>
          <a:xfrm rot="10800000">
            <a:off x="4523687" y="2371250"/>
            <a:ext cx="963300" cy="12000"/>
          </a:xfrm>
          <a:prstGeom prst="straightConnector1">
            <a:avLst/>
          </a:prstGeom>
          <a:noFill/>
          <a:ln cap="flat" cmpd="sng" w="9525">
            <a:solidFill>
              <a:srgbClr val="FF0000"/>
            </a:solidFill>
            <a:prstDash val="solid"/>
            <a:round/>
            <a:headEnd len="med" w="med" type="none"/>
            <a:tailEnd len="med" w="med" type="none"/>
          </a:ln>
        </p:spPr>
      </p:cxnSp>
      <p:cxnSp>
        <p:nvCxnSpPr>
          <p:cNvPr id="258" name="Google Shape;258;p31"/>
          <p:cNvCxnSpPr>
            <a:stCxn id="253" idx="1"/>
          </p:cNvCxnSpPr>
          <p:nvPr/>
        </p:nvCxnSpPr>
        <p:spPr>
          <a:xfrm>
            <a:off x="5486987" y="2383250"/>
            <a:ext cx="9300" cy="1973100"/>
          </a:xfrm>
          <a:prstGeom prst="straightConnector1">
            <a:avLst/>
          </a:prstGeom>
          <a:noFill/>
          <a:ln cap="flat" cmpd="sng" w="9525">
            <a:solidFill>
              <a:srgbClr val="FF0000"/>
            </a:solidFill>
            <a:prstDash val="solid"/>
            <a:round/>
            <a:headEnd len="med" w="med" type="none"/>
            <a:tailEnd len="med" w="med" type="none"/>
          </a:ln>
        </p:spPr>
      </p:cxnSp>
      <p:cxnSp>
        <p:nvCxnSpPr>
          <p:cNvPr id="259" name="Google Shape;259;p31"/>
          <p:cNvCxnSpPr>
            <a:stCxn id="253" idx="1"/>
            <a:endCxn id="240" idx="2"/>
          </p:cNvCxnSpPr>
          <p:nvPr/>
        </p:nvCxnSpPr>
        <p:spPr>
          <a:xfrm flipH="1">
            <a:off x="4476287" y="2383250"/>
            <a:ext cx="1010700" cy="1965000"/>
          </a:xfrm>
          <a:prstGeom prst="straightConnector1">
            <a:avLst/>
          </a:prstGeom>
          <a:noFill/>
          <a:ln cap="flat" cmpd="sng" w="9525">
            <a:solidFill>
              <a:srgbClr val="FF0000"/>
            </a:solidFill>
            <a:prstDash val="solid"/>
            <a:round/>
            <a:headEnd len="med" w="med" type="none"/>
            <a:tailEnd len="med" w="med" type="none"/>
          </a:ln>
        </p:spPr>
      </p:cxnSp>
      <p:cxnSp>
        <p:nvCxnSpPr>
          <p:cNvPr id="260" name="Google Shape;260;p31"/>
          <p:cNvCxnSpPr/>
          <p:nvPr/>
        </p:nvCxnSpPr>
        <p:spPr>
          <a:xfrm>
            <a:off x="3478925" y="1406775"/>
            <a:ext cx="956400" cy="0"/>
          </a:xfrm>
          <a:prstGeom prst="straightConnector1">
            <a:avLst/>
          </a:prstGeom>
          <a:noFill/>
          <a:ln cap="flat" cmpd="sng" w="9525">
            <a:solidFill>
              <a:srgbClr val="FF0000"/>
            </a:solidFill>
            <a:prstDash val="solid"/>
            <a:round/>
            <a:headEnd len="med" w="med" type="none"/>
            <a:tailEnd len="med" w="med" type="none"/>
          </a:ln>
        </p:spPr>
      </p:cxnSp>
      <p:cxnSp>
        <p:nvCxnSpPr>
          <p:cNvPr id="261" name="Google Shape;261;p31"/>
          <p:cNvCxnSpPr/>
          <p:nvPr/>
        </p:nvCxnSpPr>
        <p:spPr>
          <a:xfrm flipH="1" rot="10800000">
            <a:off x="3495000" y="2363075"/>
            <a:ext cx="972600" cy="8100"/>
          </a:xfrm>
          <a:prstGeom prst="straightConnector1">
            <a:avLst/>
          </a:prstGeom>
          <a:noFill/>
          <a:ln cap="flat" cmpd="sng" w="9525">
            <a:solidFill>
              <a:srgbClr val="FF0000"/>
            </a:solidFill>
            <a:prstDash val="solid"/>
            <a:round/>
            <a:headEnd len="med" w="med" type="none"/>
            <a:tailEnd len="med" w="med" type="none"/>
          </a:ln>
        </p:spPr>
      </p:cxnSp>
      <p:cxnSp>
        <p:nvCxnSpPr>
          <p:cNvPr id="262" name="Google Shape;262;p31"/>
          <p:cNvCxnSpPr/>
          <p:nvPr/>
        </p:nvCxnSpPr>
        <p:spPr>
          <a:xfrm>
            <a:off x="3500950" y="3365750"/>
            <a:ext cx="940200" cy="0"/>
          </a:xfrm>
          <a:prstGeom prst="straightConnector1">
            <a:avLst/>
          </a:prstGeom>
          <a:noFill/>
          <a:ln cap="flat" cmpd="sng" w="9525">
            <a:solidFill>
              <a:srgbClr val="FF0000"/>
            </a:solidFill>
            <a:prstDash val="solid"/>
            <a:round/>
            <a:headEnd len="med" w="med" type="none"/>
            <a:tailEnd len="med" w="med" type="none"/>
          </a:ln>
        </p:spPr>
      </p:cxn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6" name="Shape 266"/>
        <p:cNvGrpSpPr/>
        <p:nvPr/>
      </p:nvGrpSpPr>
      <p:grpSpPr>
        <a:xfrm>
          <a:off x="0" y="0"/>
          <a:ext cx="0" cy="0"/>
          <a:chOff x="0" y="0"/>
          <a:chExt cx="0" cy="0"/>
        </a:xfrm>
      </p:grpSpPr>
      <p:sp>
        <p:nvSpPr>
          <p:cNvPr id="267" name="Google Shape;267;p32"/>
          <p:cNvSpPr/>
          <p:nvPr/>
        </p:nvSpPr>
        <p:spPr>
          <a:xfrm>
            <a:off x="2505550" y="406250"/>
            <a:ext cx="3986100" cy="3930000"/>
          </a:xfrm>
          <a:prstGeom prst="rect">
            <a:avLst/>
          </a:prstGeom>
          <a:noFill/>
          <a:ln cap="flat" cmpd="sng" w="7620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68" name="Google Shape;268;p32"/>
          <p:cNvPicPr preferRelativeResize="0"/>
          <p:nvPr/>
        </p:nvPicPr>
        <p:blipFill>
          <a:blip r:embed="rId3">
            <a:alphaModFix/>
          </a:blip>
          <a:stretch>
            <a:fillRect/>
          </a:stretch>
        </p:blipFill>
        <p:spPr>
          <a:xfrm>
            <a:off x="-2162275" y="0"/>
            <a:ext cx="2076450" cy="1466850"/>
          </a:xfrm>
          <a:prstGeom prst="rect">
            <a:avLst/>
          </a:prstGeom>
          <a:noFill/>
          <a:ln>
            <a:noFill/>
          </a:ln>
        </p:spPr>
      </p:pic>
      <p:cxnSp>
        <p:nvCxnSpPr>
          <p:cNvPr id="269" name="Google Shape;269;p32"/>
          <p:cNvCxnSpPr/>
          <p:nvPr/>
        </p:nvCxnSpPr>
        <p:spPr>
          <a:xfrm>
            <a:off x="2506475" y="418250"/>
            <a:ext cx="3954000" cy="3906000"/>
          </a:xfrm>
          <a:prstGeom prst="straightConnector1">
            <a:avLst/>
          </a:prstGeom>
          <a:noFill/>
          <a:ln cap="flat" cmpd="sng" w="76200">
            <a:solidFill>
              <a:schemeClr val="dk2"/>
            </a:solidFill>
            <a:prstDash val="solid"/>
            <a:round/>
            <a:headEnd len="med" w="med" type="none"/>
            <a:tailEnd len="med" w="med" type="none"/>
          </a:ln>
        </p:spPr>
      </p:cxnSp>
      <p:cxnSp>
        <p:nvCxnSpPr>
          <p:cNvPr id="270" name="Google Shape;270;p32"/>
          <p:cNvCxnSpPr/>
          <p:nvPr/>
        </p:nvCxnSpPr>
        <p:spPr>
          <a:xfrm flipH="1">
            <a:off x="2522675" y="418250"/>
            <a:ext cx="3945900" cy="3906000"/>
          </a:xfrm>
          <a:prstGeom prst="straightConnector1">
            <a:avLst/>
          </a:prstGeom>
          <a:noFill/>
          <a:ln cap="flat" cmpd="sng" w="76200">
            <a:solidFill>
              <a:schemeClr val="dk2"/>
            </a:solidFill>
            <a:prstDash val="solid"/>
            <a:round/>
            <a:headEnd len="med" w="med" type="none"/>
            <a:tailEnd len="med" w="med" type="none"/>
          </a:ln>
        </p:spPr>
      </p:cxnSp>
      <p:cxnSp>
        <p:nvCxnSpPr>
          <p:cNvPr id="271" name="Google Shape;271;p32"/>
          <p:cNvCxnSpPr/>
          <p:nvPr/>
        </p:nvCxnSpPr>
        <p:spPr>
          <a:xfrm rot="10800000">
            <a:off x="3488045" y="3391753"/>
            <a:ext cx="2021100" cy="13200"/>
          </a:xfrm>
          <a:prstGeom prst="straightConnector1">
            <a:avLst/>
          </a:prstGeom>
          <a:noFill/>
          <a:ln cap="flat" cmpd="sng" w="76200">
            <a:solidFill>
              <a:schemeClr val="dk2"/>
            </a:solidFill>
            <a:prstDash val="solid"/>
            <a:round/>
            <a:headEnd len="med" w="med" type="none"/>
            <a:tailEnd len="med" w="med" type="none"/>
          </a:ln>
        </p:spPr>
      </p:cxnSp>
      <p:cxnSp>
        <p:nvCxnSpPr>
          <p:cNvPr id="272" name="Google Shape;272;p32"/>
          <p:cNvCxnSpPr/>
          <p:nvPr/>
        </p:nvCxnSpPr>
        <p:spPr>
          <a:xfrm rot="10800000">
            <a:off x="3463745" y="1350428"/>
            <a:ext cx="2045400" cy="12900"/>
          </a:xfrm>
          <a:prstGeom prst="straightConnector1">
            <a:avLst/>
          </a:prstGeom>
          <a:noFill/>
          <a:ln cap="flat" cmpd="sng" w="76200">
            <a:solidFill>
              <a:schemeClr val="dk2"/>
            </a:solidFill>
            <a:prstDash val="solid"/>
            <a:round/>
            <a:headEnd len="med" w="med" type="none"/>
            <a:tailEnd len="med" w="med" type="none"/>
          </a:ln>
        </p:spPr>
      </p:cxnSp>
      <p:cxnSp>
        <p:nvCxnSpPr>
          <p:cNvPr id="273" name="Google Shape;273;p32"/>
          <p:cNvCxnSpPr/>
          <p:nvPr/>
        </p:nvCxnSpPr>
        <p:spPr>
          <a:xfrm flipH="1" rot="10800000">
            <a:off x="5509145" y="1334303"/>
            <a:ext cx="28200" cy="2103300"/>
          </a:xfrm>
          <a:prstGeom prst="straightConnector1">
            <a:avLst/>
          </a:prstGeom>
          <a:noFill/>
          <a:ln cap="flat" cmpd="sng" w="76200">
            <a:solidFill>
              <a:schemeClr val="dk2"/>
            </a:solidFill>
            <a:prstDash val="solid"/>
            <a:round/>
            <a:headEnd len="med" w="med" type="none"/>
            <a:tailEnd len="med" w="med" type="none"/>
          </a:ln>
        </p:spPr>
      </p:cxnSp>
      <p:cxnSp>
        <p:nvCxnSpPr>
          <p:cNvPr id="274" name="Google Shape;274;p32"/>
          <p:cNvCxnSpPr/>
          <p:nvPr/>
        </p:nvCxnSpPr>
        <p:spPr>
          <a:xfrm rot="10800000">
            <a:off x="3463850" y="1328850"/>
            <a:ext cx="0" cy="2087100"/>
          </a:xfrm>
          <a:prstGeom prst="straightConnector1">
            <a:avLst/>
          </a:prstGeom>
          <a:noFill/>
          <a:ln cap="flat" cmpd="sng" w="76200">
            <a:solidFill>
              <a:schemeClr val="dk2"/>
            </a:solidFill>
            <a:prstDash val="solid"/>
            <a:round/>
            <a:headEnd len="med" w="med" type="none"/>
            <a:tailEnd len="med" w="med" type="none"/>
          </a:ln>
        </p:spPr>
      </p:cxnSp>
      <p:sp>
        <p:nvSpPr>
          <p:cNvPr id="275" name="Google Shape;275;p32"/>
          <p:cNvSpPr txBox="1"/>
          <p:nvPr/>
        </p:nvSpPr>
        <p:spPr>
          <a:xfrm>
            <a:off x="4152900" y="2893550"/>
            <a:ext cx="667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1/16</a:t>
            </a:r>
            <a:endParaRPr/>
          </a:p>
        </p:txBody>
      </p:sp>
      <p:sp>
        <p:nvSpPr>
          <p:cNvPr id="276" name="Google Shape;276;p32"/>
          <p:cNvSpPr txBox="1"/>
          <p:nvPr/>
        </p:nvSpPr>
        <p:spPr>
          <a:xfrm>
            <a:off x="3622125" y="2177450"/>
            <a:ext cx="667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1/16</a:t>
            </a:r>
            <a:endParaRPr/>
          </a:p>
        </p:txBody>
      </p:sp>
      <p:sp>
        <p:nvSpPr>
          <p:cNvPr id="277" name="Google Shape;277;p32"/>
          <p:cNvSpPr txBox="1"/>
          <p:nvPr/>
        </p:nvSpPr>
        <p:spPr>
          <a:xfrm>
            <a:off x="4152900" y="1461350"/>
            <a:ext cx="667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1/16</a:t>
            </a:r>
            <a:endParaRPr/>
          </a:p>
        </p:txBody>
      </p:sp>
      <p:sp>
        <p:nvSpPr>
          <p:cNvPr id="278" name="Google Shape;278;p32"/>
          <p:cNvSpPr txBox="1"/>
          <p:nvPr/>
        </p:nvSpPr>
        <p:spPr>
          <a:xfrm>
            <a:off x="4778875" y="2177438"/>
            <a:ext cx="667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1/16</a:t>
            </a:r>
            <a:endParaRPr/>
          </a:p>
        </p:txBody>
      </p:sp>
      <p:sp>
        <p:nvSpPr>
          <p:cNvPr id="279" name="Google Shape;279;p32"/>
          <p:cNvSpPr txBox="1"/>
          <p:nvPr/>
        </p:nvSpPr>
        <p:spPr>
          <a:xfrm>
            <a:off x="4149875" y="666250"/>
            <a:ext cx="667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3</a:t>
            </a:r>
            <a:r>
              <a:rPr lang="en"/>
              <a:t>/16</a:t>
            </a:r>
            <a:endParaRPr/>
          </a:p>
        </p:txBody>
      </p:sp>
      <p:sp>
        <p:nvSpPr>
          <p:cNvPr id="280" name="Google Shape;280;p32"/>
          <p:cNvSpPr txBox="1"/>
          <p:nvPr/>
        </p:nvSpPr>
        <p:spPr>
          <a:xfrm>
            <a:off x="4149875" y="3752050"/>
            <a:ext cx="667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3/16</a:t>
            </a:r>
            <a:endParaRPr/>
          </a:p>
        </p:txBody>
      </p:sp>
      <p:sp>
        <p:nvSpPr>
          <p:cNvPr id="281" name="Google Shape;281;p32"/>
          <p:cNvSpPr txBox="1"/>
          <p:nvPr/>
        </p:nvSpPr>
        <p:spPr>
          <a:xfrm>
            <a:off x="2638375" y="2088150"/>
            <a:ext cx="667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3/16</a:t>
            </a:r>
            <a:endParaRPr/>
          </a:p>
        </p:txBody>
      </p:sp>
      <p:sp>
        <p:nvSpPr>
          <p:cNvPr id="282" name="Google Shape;282;p32"/>
          <p:cNvSpPr txBox="1"/>
          <p:nvPr/>
        </p:nvSpPr>
        <p:spPr>
          <a:xfrm>
            <a:off x="5659900" y="2272700"/>
            <a:ext cx="667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3/16</a:t>
            </a:r>
            <a:endParaRPr/>
          </a:p>
        </p:txBody>
      </p:sp>
      <p:sp>
        <p:nvSpPr>
          <p:cNvPr id="283" name="Google Shape;283;p32"/>
          <p:cNvSpPr/>
          <p:nvPr/>
        </p:nvSpPr>
        <p:spPr>
          <a:xfrm flipH="1" rot="-2699477">
            <a:off x="3783893" y="2687171"/>
            <a:ext cx="1393071" cy="1393707"/>
          </a:xfrm>
          <a:prstGeom prst="triangle">
            <a:avLst>
              <a:gd fmla="val 100000" name="adj"/>
            </a:avLst>
          </a:prstGeom>
          <a:no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 name="Google Shape;284;p32"/>
          <p:cNvSpPr/>
          <p:nvPr/>
        </p:nvSpPr>
        <p:spPr>
          <a:xfrm rot="-8100523">
            <a:off x="3789968" y="660021"/>
            <a:ext cx="1393071" cy="1393707"/>
          </a:xfrm>
          <a:prstGeom prst="triangle">
            <a:avLst>
              <a:gd fmla="val 100000" name="adj"/>
            </a:avLst>
          </a:prstGeom>
          <a:no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 name="Google Shape;285;p32"/>
          <p:cNvSpPr/>
          <p:nvPr/>
        </p:nvSpPr>
        <p:spPr>
          <a:xfrm rot="-2700523">
            <a:off x="4826718" y="1638921"/>
            <a:ext cx="1393071" cy="1393707"/>
          </a:xfrm>
          <a:prstGeom prst="triangle">
            <a:avLst>
              <a:gd fmla="val 100000" name="adj"/>
            </a:avLst>
          </a:prstGeom>
          <a:no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 name="Google Shape;286;p32"/>
          <p:cNvSpPr/>
          <p:nvPr/>
        </p:nvSpPr>
        <p:spPr>
          <a:xfrm rot="8099477">
            <a:off x="2767318" y="1712396"/>
            <a:ext cx="1393071" cy="1393707"/>
          </a:xfrm>
          <a:prstGeom prst="triangle">
            <a:avLst>
              <a:gd fmla="val 100000" name="adj"/>
            </a:avLst>
          </a:prstGeom>
          <a:no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0" name="Shape 290"/>
        <p:cNvGrpSpPr/>
        <p:nvPr/>
      </p:nvGrpSpPr>
      <p:grpSpPr>
        <a:xfrm>
          <a:off x="0" y="0"/>
          <a:ext cx="0" cy="0"/>
          <a:chOff x="0" y="0"/>
          <a:chExt cx="0" cy="0"/>
        </a:xfrm>
      </p:grpSpPr>
      <p:sp>
        <p:nvSpPr>
          <p:cNvPr id="291" name="Google Shape;291;p33"/>
          <p:cNvSpPr txBox="1"/>
          <p:nvPr>
            <p:ph idx="1" type="body"/>
          </p:nvPr>
        </p:nvSpPr>
        <p:spPr>
          <a:xfrm>
            <a:off x="0" y="0"/>
            <a:ext cx="4572000" cy="2531700"/>
          </a:xfrm>
          <a:prstGeom prst="rect">
            <a:avLst/>
          </a:prstGeom>
          <a:ln cap="flat" cmpd="sng" w="28575">
            <a:solidFill>
              <a:srgbClr val="000000"/>
            </a:solidFill>
            <a:prstDash val="solid"/>
            <a:round/>
            <a:headEnd len="sm" w="sm" type="none"/>
            <a:tailEnd len="sm" w="sm" type="none"/>
          </a:ln>
        </p:spPr>
        <p:txBody>
          <a:bodyPr anchorCtr="0" anchor="t" bIns="91425" lIns="91425" spcFirstLastPara="1" rIns="91425" wrap="square" tIns="91425">
            <a:normAutofit/>
          </a:bodyPr>
          <a:lstStyle/>
          <a:p>
            <a:pPr indent="0" lvl="0" marL="0" rtl="0" algn="l">
              <a:spcBef>
                <a:spcPts val="0"/>
              </a:spcBef>
              <a:spcAft>
                <a:spcPts val="0"/>
              </a:spcAft>
              <a:buNone/>
            </a:pPr>
            <a:r>
              <a:rPr lang="en">
                <a:solidFill>
                  <a:schemeClr val="dk1"/>
                </a:solidFill>
              </a:rPr>
              <a:t>Task(s) that caused us the most frustration: </a:t>
            </a:r>
            <a:endParaRPr>
              <a:solidFill>
                <a:schemeClr val="dk1"/>
              </a:solidFill>
            </a:endParaRPr>
          </a:p>
          <a:p>
            <a:pPr indent="0" lvl="0" marL="0" rtl="0" algn="l">
              <a:spcBef>
                <a:spcPts val="1200"/>
              </a:spcBef>
              <a:spcAft>
                <a:spcPts val="0"/>
              </a:spcAft>
              <a:buNone/>
            </a:pPr>
            <a:r>
              <a:t/>
            </a:r>
            <a:endParaRPr>
              <a:solidFill>
                <a:schemeClr val="dk1"/>
              </a:solidFill>
            </a:endParaRPr>
          </a:p>
          <a:p>
            <a:pPr indent="0" lvl="0" marL="0" rtl="0" algn="l">
              <a:spcBef>
                <a:spcPts val="1200"/>
              </a:spcBef>
              <a:spcAft>
                <a:spcPts val="0"/>
              </a:spcAft>
              <a:buNone/>
            </a:pPr>
            <a:r>
              <a:t/>
            </a:r>
            <a:endParaRPr>
              <a:solidFill>
                <a:schemeClr val="dk1"/>
              </a:solidFill>
            </a:endParaRPr>
          </a:p>
          <a:p>
            <a:pPr indent="0" lvl="0" marL="0" rtl="0" algn="l">
              <a:spcBef>
                <a:spcPts val="1200"/>
              </a:spcBef>
              <a:spcAft>
                <a:spcPts val="0"/>
              </a:spcAft>
              <a:buNone/>
            </a:pPr>
            <a:r>
              <a:t/>
            </a:r>
            <a:endParaRPr>
              <a:solidFill>
                <a:schemeClr val="dk1"/>
              </a:solidFill>
            </a:endParaRPr>
          </a:p>
          <a:p>
            <a:pPr indent="0" lvl="0" marL="0" rtl="0" algn="l">
              <a:spcBef>
                <a:spcPts val="1200"/>
              </a:spcBef>
              <a:spcAft>
                <a:spcPts val="1200"/>
              </a:spcAft>
              <a:buNone/>
            </a:pPr>
            <a:r>
              <a:rPr lang="en">
                <a:solidFill>
                  <a:schemeClr val="dk1"/>
                </a:solidFill>
              </a:rPr>
              <a:t>Why? What did you think about that helped?</a:t>
            </a:r>
            <a:endParaRPr>
              <a:solidFill>
                <a:schemeClr val="dk1"/>
              </a:solidFill>
            </a:endParaRPr>
          </a:p>
        </p:txBody>
      </p:sp>
      <p:sp>
        <p:nvSpPr>
          <p:cNvPr id="292" name="Google Shape;292;p33"/>
          <p:cNvSpPr txBox="1"/>
          <p:nvPr>
            <p:ph idx="1" type="body"/>
          </p:nvPr>
        </p:nvSpPr>
        <p:spPr>
          <a:xfrm>
            <a:off x="4572000" y="0"/>
            <a:ext cx="4572000" cy="2531700"/>
          </a:xfrm>
          <a:prstGeom prst="rect">
            <a:avLst/>
          </a:prstGeom>
          <a:ln cap="flat" cmpd="sng" w="28575">
            <a:solidFill>
              <a:srgbClr val="000000"/>
            </a:solidFill>
            <a:prstDash val="solid"/>
            <a:round/>
            <a:headEnd len="sm" w="sm" type="none"/>
            <a:tailEnd len="sm" w="sm" type="none"/>
          </a:ln>
        </p:spPr>
        <p:txBody>
          <a:bodyPr anchorCtr="0" anchor="t" bIns="91425" lIns="91425" spcFirstLastPara="1" rIns="91425" wrap="square" tIns="91425">
            <a:normAutofit/>
          </a:bodyPr>
          <a:lstStyle/>
          <a:p>
            <a:pPr indent="0" lvl="0" marL="0" rtl="0" algn="l">
              <a:spcBef>
                <a:spcPts val="0"/>
              </a:spcBef>
              <a:spcAft>
                <a:spcPts val="1200"/>
              </a:spcAft>
              <a:buNone/>
            </a:pPr>
            <a:r>
              <a:rPr lang="en">
                <a:solidFill>
                  <a:schemeClr val="dk1"/>
                </a:solidFill>
              </a:rPr>
              <a:t>Strategies that helped us find new fractions of the cake:</a:t>
            </a:r>
            <a:endParaRPr>
              <a:solidFill>
                <a:schemeClr val="dk1"/>
              </a:solidFill>
            </a:endParaRPr>
          </a:p>
        </p:txBody>
      </p:sp>
      <p:sp>
        <p:nvSpPr>
          <p:cNvPr id="293" name="Google Shape;293;p33"/>
          <p:cNvSpPr txBox="1"/>
          <p:nvPr>
            <p:ph idx="1" type="body"/>
          </p:nvPr>
        </p:nvSpPr>
        <p:spPr>
          <a:xfrm>
            <a:off x="0" y="2611800"/>
            <a:ext cx="4572000" cy="2531700"/>
          </a:xfrm>
          <a:prstGeom prst="rect">
            <a:avLst/>
          </a:prstGeom>
          <a:ln cap="flat" cmpd="sng" w="28575">
            <a:solidFill>
              <a:srgbClr val="000000"/>
            </a:solidFill>
            <a:prstDash val="solid"/>
            <a:round/>
            <a:headEnd len="sm" w="sm" type="none"/>
            <a:tailEnd len="sm" w="sm" type="none"/>
          </a:ln>
        </p:spPr>
        <p:txBody>
          <a:bodyPr anchorCtr="0" anchor="t" bIns="91425" lIns="91425" spcFirstLastPara="1" rIns="91425" wrap="square" tIns="91425">
            <a:normAutofit/>
          </a:bodyPr>
          <a:lstStyle/>
          <a:p>
            <a:pPr indent="0" lvl="0" marL="0" rtl="0" algn="l">
              <a:spcBef>
                <a:spcPts val="0"/>
              </a:spcBef>
              <a:spcAft>
                <a:spcPts val="1200"/>
              </a:spcAft>
              <a:buNone/>
            </a:pPr>
            <a:r>
              <a:rPr lang="en">
                <a:solidFill>
                  <a:schemeClr val="dk1"/>
                </a:solidFill>
              </a:rPr>
              <a:t>Strategies other groups used</a:t>
            </a:r>
            <a:r>
              <a:rPr lang="en">
                <a:solidFill>
                  <a:schemeClr val="dk1"/>
                </a:solidFill>
              </a:rPr>
              <a:t> that I want to remember: </a:t>
            </a:r>
            <a:endParaRPr>
              <a:solidFill>
                <a:schemeClr val="dk1"/>
              </a:solidFill>
            </a:endParaRPr>
          </a:p>
        </p:txBody>
      </p:sp>
      <p:sp>
        <p:nvSpPr>
          <p:cNvPr id="294" name="Google Shape;294;p33"/>
          <p:cNvSpPr txBox="1"/>
          <p:nvPr>
            <p:ph idx="1" type="body"/>
          </p:nvPr>
        </p:nvSpPr>
        <p:spPr>
          <a:xfrm>
            <a:off x="4572000" y="2611800"/>
            <a:ext cx="4572000" cy="2531700"/>
          </a:xfrm>
          <a:prstGeom prst="rect">
            <a:avLst/>
          </a:prstGeom>
          <a:ln cap="flat" cmpd="sng" w="28575">
            <a:solidFill>
              <a:srgbClr val="000000"/>
            </a:solidFill>
            <a:prstDash val="solid"/>
            <a:round/>
            <a:headEnd len="sm" w="sm" type="none"/>
            <a:tailEnd len="sm" w="sm" type="none"/>
          </a:ln>
        </p:spPr>
        <p:txBody>
          <a:bodyPr anchorCtr="0" anchor="t" bIns="91425" lIns="91425" spcFirstLastPara="1" rIns="91425" wrap="square" tIns="91425">
            <a:normAutofit/>
          </a:bodyPr>
          <a:lstStyle/>
          <a:p>
            <a:pPr indent="0" lvl="0" marL="0" rtl="0" algn="l">
              <a:spcBef>
                <a:spcPts val="0"/>
              </a:spcBef>
              <a:spcAft>
                <a:spcPts val="1200"/>
              </a:spcAft>
              <a:buNone/>
            </a:pPr>
            <a:r>
              <a:rPr lang="en">
                <a:solidFill>
                  <a:schemeClr val="dk1"/>
                </a:solidFill>
              </a:rPr>
              <a:t>Common equivalent fractions, decimals, percents to remember:</a:t>
            </a:r>
            <a:endParaRPr>
              <a:solidFill>
                <a:schemeClr val="dk1"/>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8" name="Shape 298"/>
        <p:cNvGrpSpPr/>
        <p:nvPr/>
      </p:nvGrpSpPr>
      <p:grpSpPr>
        <a:xfrm>
          <a:off x="0" y="0"/>
          <a:ext cx="0" cy="0"/>
          <a:chOff x="0" y="0"/>
          <a:chExt cx="0" cy="0"/>
        </a:xfrm>
      </p:grpSpPr>
      <p:sp>
        <p:nvSpPr>
          <p:cNvPr id="299" name="Google Shape;299;p3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Alternative Launch (see speaker notes in the next slide)</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3" name="Shape 303"/>
        <p:cNvGrpSpPr/>
        <p:nvPr/>
      </p:nvGrpSpPr>
      <p:grpSpPr>
        <a:xfrm>
          <a:off x="0" y="0"/>
          <a:ext cx="0" cy="0"/>
          <a:chOff x="0" y="0"/>
          <a:chExt cx="0" cy="0"/>
        </a:xfrm>
      </p:grpSpPr>
      <p:pic>
        <p:nvPicPr>
          <p:cNvPr descr="The man who loved circles (Objectivity): https://youtu.be/AzmUCL1OHhs&#10;Support us on Patreon: http://www.patreon.com/numberphile&#10;A trilogy of mathematical cake cutting videos... http://bit.ly/CakeCuttingTrilogy&#10;More links &amp; stuff in full description below ↓↓↓&#10;&#10;Alex Bellos on cutting a cake using scientific principles. &#10;&#10;Extra footage at Numberphile2: http://youtu.be/d5ZmPuta47Q&#10;Alex's book (US): http://amzn.to/1nDS4mM &#10;and (UK): http://bit.ly/AlexLooking&#10;The Francis Galton paper: http://bit.ly/galtoncake&#10;&#10;NUMBERPHILE&#10;Website: http://www.numberphile.com/&#10;Numberphile on Facebook: http://www.facebook.com/numberphile&#10;Numberphile tweets: https://twitter.com/numberphile&#10;Subscribe: http://bit.ly/Numberphile_Sub&#10;&#10;Numberphile is supported by the Mathematical Sciences Research Institute (MSRI): http://bit.ly/MSRINumberphile&#10;&#10;Videos by Brady Haran&#10;&#10;Brady's videos subreddit: http://www.reddit.com/r/BradyHaran/&#10;&#10;Brady's latest videos across all channels: http://www.bradyharanblog.com/&#10;&#10;Sign up for (occasional) emails: http://eepurl.com/YdjL9&#10;&#10;Numberphile T-Shirts: https://teespring.com/stores/numberphile&#10;Other merchandise: https://store.dftba.com/collections/numberphile" id="304" name="Google Shape;304;p35" title="The Scientific Way to Cut a Cake - Numberphile">
            <a:hlinkClick r:id="rId3"/>
          </p:cNvPr>
          <p:cNvPicPr preferRelativeResize="0"/>
          <p:nvPr/>
        </p:nvPicPr>
        <p:blipFill>
          <a:blip r:embed="rId4">
            <a:alphaModFix/>
          </a:blip>
          <a:stretch>
            <a:fillRect/>
          </a:stretch>
        </p:blipFill>
        <p:spPr>
          <a:xfrm>
            <a:off x="1410000" y="105888"/>
            <a:ext cx="6575650" cy="49317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4"/>
                                        </p:tgtEl>
                                        <p:attrNameLst>
                                          <p:attrName>style.visibility</p:attrName>
                                        </p:attrNameLst>
                                      </p:cBhvr>
                                      <p:to>
                                        <p:strVal val="visible"/>
                                      </p:to>
                                    </p:set>
                                    <p:animEffect filter="fade" transition="in">
                                      <p:cBhvr>
                                        <p:cTn dur="1000"/>
                                        <p:tgtEl>
                                          <p:spTgt spid="30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4"/>
                                        </p:tgtEl>
                                        <p:attrNameLst>
                                          <p:attrName>style.visibility</p:attrName>
                                        </p:attrNameLst>
                                      </p:cBhvr>
                                      <p:to>
                                        <p:strVal val="visible"/>
                                      </p:to>
                                    </p:set>
                                    <p:animEffect filter="fade" transition="in">
                                      <p:cBhvr>
                                        <p:cTn dur="1000"/>
                                        <p:tgtEl>
                                          <p:spTgt spid="30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8" name="Shape 308"/>
        <p:cNvGrpSpPr/>
        <p:nvPr/>
      </p:nvGrpSpPr>
      <p:grpSpPr>
        <a:xfrm>
          <a:off x="0" y="0"/>
          <a:ext cx="0" cy="0"/>
          <a:chOff x="0" y="0"/>
          <a:chExt cx="0" cy="0"/>
        </a:xfrm>
      </p:grpSpPr>
      <p:pic>
        <p:nvPicPr>
          <p:cNvPr descr="The man who loved circles (Objectivity): https://youtu.be/AzmUCL1OHhs&#10;Support us on Patreon: http://www.patreon.com/numberphile&#10;A trilogy of mathematical cake cutting videos... http://bit.ly/CakeCuttingTrilogy&#10;More links &amp; stuff in full description below ↓↓↓&#10;&#10;Alex Bellos on cutting a cake using scientific principles. &#10;&#10;Extra footage at Numberphile2: http://youtu.be/d5ZmPuta47Q&#10;Alex's book (US): http://amzn.to/1nDS4mM &#10;and (UK): http://bit.ly/AlexLooking&#10;The Francis Galton paper: http://bit.ly/galtoncake&#10;&#10;NUMBERPHILE&#10;Website: http://www.numberphile.com/&#10;Numberphile on Facebook: http://www.facebook.com/numberphile&#10;Numberphile tweets: https://twitter.com/numberphile&#10;Subscribe: http://bit.ly/Numberphile_Sub&#10;&#10;Numberphile is supported by the Mathematical Sciences Research Institute (MSRI): http://bit.ly/MSRINumberphile&#10;&#10;Videos by Brady Haran&#10;&#10;Brady's videos subreddit: http://www.reddit.com/r/BradyHaran/&#10;&#10;Brady's latest videos across all channels: http://www.bradyharanblog.com/&#10;&#10;Sign up for (occasional) emails: http://eepurl.com/YdjL9&#10;&#10;Numberphile T-Shirts: https://teespring.com/stores/numberphile&#10;Other merchandise: https://store.dftba.com/collections/numberphile" id="309" name="Google Shape;309;p36" title="The Scientific Way to Cut a Cake - Numberphile">
            <a:hlinkClick r:id="rId3"/>
          </p:cNvPr>
          <p:cNvPicPr preferRelativeResize="0"/>
          <p:nvPr/>
        </p:nvPicPr>
        <p:blipFill>
          <a:blip r:embed="rId4">
            <a:alphaModFix/>
          </a:blip>
          <a:stretch>
            <a:fillRect/>
          </a:stretch>
        </p:blipFill>
        <p:spPr>
          <a:xfrm>
            <a:off x="1410000" y="105888"/>
            <a:ext cx="6575650" cy="49317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9"/>
                                        </p:tgtEl>
                                        <p:attrNameLst>
                                          <p:attrName>style.visibility</p:attrName>
                                        </p:attrNameLst>
                                      </p:cBhvr>
                                      <p:to>
                                        <p:strVal val="visible"/>
                                      </p:to>
                                    </p:set>
                                    <p:animEffect filter="fade" transition="in">
                                      <p:cBhvr>
                                        <p:cTn dur="1000"/>
                                        <p:tgtEl>
                                          <p:spTgt spid="30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3" name="Shape 313"/>
        <p:cNvGrpSpPr/>
        <p:nvPr/>
      </p:nvGrpSpPr>
      <p:grpSpPr>
        <a:xfrm>
          <a:off x="0" y="0"/>
          <a:ext cx="0" cy="0"/>
          <a:chOff x="0" y="0"/>
          <a:chExt cx="0" cy="0"/>
        </a:xfrm>
      </p:grpSpPr>
      <p:pic>
        <p:nvPicPr>
          <p:cNvPr id="314" name="Google Shape;314;p37"/>
          <p:cNvPicPr preferRelativeResize="0"/>
          <p:nvPr/>
        </p:nvPicPr>
        <p:blipFill>
          <a:blip r:embed="rId3">
            <a:alphaModFix/>
          </a:blip>
          <a:stretch>
            <a:fillRect/>
          </a:stretch>
        </p:blipFill>
        <p:spPr>
          <a:xfrm>
            <a:off x="152400" y="152400"/>
            <a:ext cx="7687291" cy="4838701"/>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