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8D3C6D8-06CD-44A1-97C9-27E4276C0D1E}">
  <a:tblStyle styleId="{08D3C6D8-06CD-44A1-97C9-27E4276C0D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4812b4e0a7_3_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4812b4e0a7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58886" y="1796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{08D3C6D8-06CD-44A1-97C9-27E4276C0D1E}</a:tableStyleId>
              </a:tblPr>
              <a:tblGrid>
                <a:gridCol w="3827325"/>
                <a:gridCol w="3827325"/>
              </a:tblGrid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75" y="264725"/>
            <a:ext cx="3316475" cy="303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8750" y="330475"/>
            <a:ext cx="3164075" cy="289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280" y="3563738"/>
            <a:ext cx="3164075" cy="293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2550" y="3524467"/>
            <a:ext cx="3316475" cy="3080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275" y="6762950"/>
            <a:ext cx="3164075" cy="3118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53875" y="6856712"/>
            <a:ext cx="2653825" cy="293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14"/>
          <p:cNvGraphicFramePr/>
          <p:nvPr/>
        </p:nvGraphicFramePr>
        <p:xfrm>
          <a:off x="58886" y="1796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{08D3C6D8-06CD-44A1-97C9-27E4276C0D1E}</a:tableStyleId>
              </a:tblPr>
              <a:tblGrid>
                <a:gridCol w="3827325"/>
                <a:gridCol w="3827325"/>
              </a:tblGrid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50" y="357700"/>
            <a:ext cx="3589199" cy="288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475" y="357696"/>
            <a:ext cx="3290485" cy="288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350" y="3681400"/>
            <a:ext cx="373380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7100" y="3588788"/>
            <a:ext cx="2899234" cy="288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650" y="7427247"/>
            <a:ext cx="3589201" cy="196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32113" y="7115541"/>
            <a:ext cx="3589200" cy="2587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