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embeddedFontLst>
    <p:embeddedFont>
      <p:font typeface="Proxima Nova"/>
      <p:regular r:id="rId48"/>
      <p:bold r:id="rId49"/>
      <p:italic r:id="rId50"/>
      <p:boldItalic r:id="rId51"/>
    </p:embeddedFont>
    <p:embeddedFont>
      <p:font typeface="Lato"/>
      <p:regular r:id="rId52"/>
      <p:bold r:id="rId53"/>
      <p:italic r:id="rId54"/>
      <p:boldItalic r:id="rId55"/>
    </p:embeddedFont>
    <p:embeddedFont>
      <p:font typeface="Oswald"/>
      <p:regular r:id="rId56"/>
      <p:bold r:id="rId57"/>
    </p:embeddedFont>
    <p:embeddedFont>
      <p:font typeface="Alfa Slab One"/>
      <p:regular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roximaNova-regular.fntdata"/><Relationship Id="rId47" Type="http://schemas.openxmlformats.org/officeDocument/2006/relationships/slide" Target="slides/slide42.xml"/><Relationship Id="rId49" Type="http://schemas.openxmlformats.org/officeDocument/2006/relationships/font" Target="fonts/ProximaNova-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ProximaNova-boldItalic.fntdata"/><Relationship Id="rId50" Type="http://schemas.openxmlformats.org/officeDocument/2006/relationships/font" Target="fonts/ProximaNova-italic.fntdata"/><Relationship Id="rId53" Type="http://schemas.openxmlformats.org/officeDocument/2006/relationships/font" Target="fonts/Lato-bold.fntdata"/><Relationship Id="rId52" Type="http://schemas.openxmlformats.org/officeDocument/2006/relationships/font" Target="fonts/Lato-regular.fntdata"/><Relationship Id="rId11" Type="http://schemas.openxmlformats.org/officeDocument/2006/relationships/slide" Target="slides/slide6.xml"/><Relationship Id="rId55" Type="http://schemas.openxmlformats.org/officeDocument/2006/relationships/font" Target="fonts/Lato-boldItalic.fntdata"/><Relationship Id="rId10" Type="http://schemas.openxmlformats.org/officeDocument/2006/relationships/slide" Target="slides/slide5.xml"/><Relationship Id="rId54" Type="http://schemas.openxmlformats.org/officeDocument/2006/relationships/font" Target="fonts/Lato-italic.fntdata"/><Relationship Id="rId13" Type="http://schemas.openxmlformats.org/officeDocument/2006/relationships/slide" Target="slides/slide8.xml"/><Relationship Id="rId57" Type="http://schemas.openxmlformats.org/officeDocument/2006/relationships/font" Target="fonts/Oswald-bold.fntdata"/><Relationship Id="rId12" Type="http://schemas.openxmlformats.org/officeDocument/2006/relationships/slide" Target="slides/slide7.xml"/><Relationship Id="rId56" Type="http://schemas.openxmlformats.org/officeDocument/2006/relationships/font" Target="fonts/Oswald-regular.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AlfaSlabOne-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13ba9a4d4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13ba9a4d4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3ba9a4d4dc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3ba9a4d4dc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3c81c8bd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3c81c8bd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How many friends are you picturing reading books?</a:t>
            </a:r>
            <a:endParaRPr/>
          </a:p>
          <a:p>
            <a:pPr indent="0" lvl="0" marL="0" rtl="0" algn="l">
              <a:spcBef>
                <a:spcPts val="0"/>
              </a:spcBef>
              <a:spcAft>
                <a:spcPts val="0"/>
              </a:spcAft>
              <a:buNone/>
            </a:pPr>
            <a:r>
              <a:rPr lang="en"/>
              <a:t>How many friends are you picturing playing board games?</a:t>
            </a:r>
            <a:endParaRPr/>
          </a:p>
          <a:p>
            <a:pPr indent="0" lvl="0" marL="0" rtl="0" algn="l">
              <a:spcBef>
                <a:spcPts val="0"/>
              </a:spcBef>
              <a:spcAft>
                <a:spcPts val="0"/>
              </a:spcAft>
              <a:buNone/>
            </a:pPr>
            <a:r>
              <a:rPr lang="en"/>
              <a:t>Are there more friends reading books or playing board games? How do you know?</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3c81c8bd9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3c81c8bd9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If there are 10 friends reading books, how many friends could be playing board games? How do you know?</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3c81c8bd9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3c81c8bd9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Does this new information mean that 3 friends are playing board games? Why or why not?</a:t>
            </a:r>
            <a:endParaRPr/>
          </a:p>
          <a:p>
            <a:pPr indent="0" lvl="0" marL="0" rtl="0" algn="l">
              <a:spcBef>
                <a:spcPts val="0"/>
              </a:spcBef>
              <a:spcAft>
                <a:spcPts val="0"/>
              </a:spcAft>
              <a:buNone/>
            </a:pPr>
            <a:r>
              <a:rPr lang="en"/>
              <a:t>What question could we ask about this situation?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3c81c8bd9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3c81c8bd9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we use objects or a picture to help us understand the relationships in the problem?</a:t>
            </a:r>
            <a:endParaRPr/>
          </a:p>
          <a:p>
            <a:pPr indent="0" lvl="0" marL="0" rtl="0" algn="l">
              <a:spcBef>
                <a:spcPts val="0"/>
              </a:spcBef>
              <a:spcAft>
                <a:spcPts val="0"/>
              </a:spcAft>
              <a:buNone/>
            </a:pPr>
            <a:r>
              <a:rPr lang="en"/>
              <a:t>How can we use numbers and symbols to represent the relationships in the problem?</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3c81c8bd9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3c81c8bd9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How many lightning bugs are you picturing in Maria’s jar?</a:t>
            </a:r>
            <a:endParaRPr/>
          </a:p>
          <a:p>
            <a:pPr indent="0" lvl="0" marL="0" rtl="0" algn="l">
              <a:spcBef>
                <a:spcPts val="0"/>
              </a:spcBef>
              <a:spcAft>
                <a:spcPts val="0"/>
              </a:spcAft>
              <a:buNone/>
            </a:pPr>
            <a:r>
              <a:rPr lang="en"/>
              <a:t>How many lightning bugs are you picturing in Theo’s jar?</a:t>
            </a:r>
            <a:endParaRPr/>
          </a:p>
          <a:p>
            <a:pPr indent="0" lvl="0" marL="0" rtl="0" algn="l">
              <a:spcBef>
                <a:spcPts val="0"/>
              </a:spcBef>
              <a:spcAft>
                <a:spcPts val="0"/>
              </a:spcAft>
              <a:buNone/>
            </a:pPr>
            <a:r>
              <a:rPr lang="en"/>
              <a:t>Who caught more lightning bugs, Maria or Theo? How do you know?</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3c81c8bd9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3c81c8bd9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If there Maria caught 12 lightning bugs, how many lightning bugs could Theo have caught? How do you know?</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3c81c8bd9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3c81c8bd9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Does this new information mean that Theo caught only 2 lightning bugs? Why or why not?</a:t>
            </a:r>
            <a:endParaRPr/>
          </a:p>
          <a:p>
            <a:pPr indent="0" lvl="0" marL="0" rtl="0" algn="l">
              <a:spcBef>
                <a:spcPts val="0"/>
              </a:spcBef>
              <a:spcAft>
                <a:spcPts val="0"/>
              </a:spcAft>
              <a:buNone/>
            </a:pPr>
            <a:r>
              <a:rPr lang="en"/>
              <a:t>What question could we ask about this situation?</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3c81c8bd9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3c81c8bd9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we use objects or a picture to help us understand the relationships in the problem?</a:t>
            </a:r>
            <a:endParaRPr/>
          </a:p>
          <a:p>
            <a:pPr indent="0" lvl="0" marL="0" rtl="0" algn="l">
              <a:spcBef>
                <a:spcPts val="0"/>
              </a:spcBef>
              <a:spcAft>
                <a:spcPts val="0"/>
              </a:spcAft>
              <a:buNone/>
            </a:pPr>
            <a:r>
              <a:rPr lang="en"/>
              <a:t>How can we use numbers and symbols to represent the relationships in the problem?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3c81c8bd9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3c81c8bd9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How many breadcrumbs are you picturing that the brown mouse has?</a:t>
            </a:r>
            <a:endParaRPr/>
          </a:p>
          <a:p>
            <a:pPr indent="0" lvl="0" marL="0" rtl="0" algn="l">
              <a:spcBef>
                <a:spcPts val="0"/>
              </a:spcBef>
              <a:spcAft>
                <a:spcPts val="0"/>
              </a:spcAft>
              <a:buNone/>
            </a:pPr>
            <a:r>
              <a:rPr lang="en"/>
              <a:t>How many breadcrumbs are you picturing that the white mouse has?</a:t>
            </a:r>
            <a:endParaRPr/>
          </a:p>
          <a:p>
            <a:pPr indent="0" lvl="0" marL="0" rtl="0" algn="l">
              <a:spcBef>
                <a:spcPts val="0"/>
              </a:spcBef>
              <a:spcAft>
                <a:spcPts val="0"/>
              </a:spcAft>
              <a:buNone/>
            </a:pPr>
            <a:r>
              <a:rPr lang="en"/>
              <a:t>Who has more breadcrumbs, the brown mouse or the white mouse? How do you know?</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3c81c8bd9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3c81c8bd9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If the brown mouse has 15 breadcrumbs, how many breadcrumbs could the white mouse have? How do you know?</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3c81c8bd9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3c81c8bd9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Does this new information mean that the white mouse has only 6 breadcrumbs? Why or why not?</a:t>
            </a:r>
            <a:endParaRPr/>
          </a:p>
          <a:p>
            <a:pPr indent="0" lvl="0" marL="0" rtl="0" algn="l">
              <a:spcBef>
                <a:spcPts val="0"/>
              </a:spcBef>
              <a:spcAft>
                <a:spcPts val="0"/>
              </a:spcAft>
              <a:buNone/>
            </a:pPr>
            <a:r>
              <a:rPr lang="en"/>
              <a:t>What question could we ask about this situation?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3c81c8bd99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3c81c8bd99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we use objects or a picture to help us understand the relationships in the problem?</a:t>
            </a:r>
            <a:endParaRPr/>
          </a:p>
          <a:p>
            <a:pPr indent="0" lvl="0" marL="0" rtl="0" algn="l">
              <a:spcBef>
                <a:spcPts val="0"/>
              </a:spcBef>
              <a:spcAft>
                <a:spcPts val="0"/>
              </a:spcAft>
              <a:buNone/>
            </a:pPr>
            <a:r>
              <a:rPr lang="en"/>
              <a:t>How can we use numbers and symbols to represent the relationships in the problem?</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3c81c8bd9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3c81c8bd9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How many seashells are you picturing that each child found? </a:t>
            </a:r>
            <a:endParaRPr/>
          </a:p>
          <a:p>
            <a:pPr indent="0" lvl="0" marL="0" rtl="0" algn="l">
              <a:spcBef>
                <a:spcPts val="0"/>
              </a:spcBef>
              <a:spcAft>
                <a:spcPts val="0"/>
              </a:spcAft>
              <a:buNone/>
            </a:pPr>
            <a:r>
              <a:rPr lang="en"/>
              <a:t>Do you think they’re collecting the seashells in their hands or in a bucket? How does that affect the number of seashells they can collect?</a:t>
            </a:r>
            <a:endParaRPr/>
          </a:p>
          <a:p>
            <a:pPr indent="0" lvl="0" marL="0" rtl="0" algn="l">
              <a:spcBef>
                <a:spcPts val="0"/>
              </a:spcBef>
              <a:spcAft>
                <a:spcPts val="0"/>
              </a:spcAft>
              <a:buNone/>
            </a:pPr>
            <a:r>
              <a:rPr lang="en"/>
              <a:t>Who has more seashells, Isaac or Kira? How do you know?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3c81c8bd9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3c81c8bd9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If Isaac found 20 seashells, how many seashells could Kira have found? How do you know?</a:t>
            </a:r>
            <a:endParaRPr/>
          </a:p>
          <a:p>
            <a:pPr indent="0" lvl="0" marL="0" rtl="0" algn="l">
              <a:spcBef>
                <a:spcPts val="0"/>
              </a:spcBef>
              <a:spcAft>
                <a:spcPts val="0"/>
              </a:spcAft>
              <a:buNone/>
            </a:pPr>
            <a:r>
              <a:rPr lang="en"/>
              <a:t>Could Kira have found 20 seashells? How do you know?</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3c81c8bd99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3c81c8bd99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Who found more seashells, Isaac or Kira?</a:t>
            </a:r>
            <a:endParaRPr/>
          </a:p>
          <a:p>
            <a:pPr indent="0" lvl="0" marL="0" rtl="0" algn="l">
              <a:spcBef>
                <a:spcPts val="0"/>
              </a:spcBef>
              <a:spcAft>
                <a:spcPts val="0"/>
              </a:spcAft>
              <a:buNone/>
            </a:pPr>
            <a:r>
              <a:rPr lang="en"/>
              <a:t>What questions could we ask about this situation?</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3c81c8bd99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3c81c8bd99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we use objects or a picture to help us understand the relationships in the problem?</a:t>
            </a:r>
            <a:endParaRPr/>
          </a:p>
          <a:p>
            <a:pPr indent="0" lvl="0" marL="0" rtl="0" algn="l">
              <a:spcBef>
                <a:spcPts val="0"/>
              </a:spcBef>
              <a:spcAft>
                <a:spcPts val="0"/>
              </a:spcAft>
              <a:buNone/>
            </a:pPr>
            <a:r>
              <a:rPr lang="en"/>
              <a:t>How can we use numbers and symbols to represent the relationships in the problem?</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3c81c8bd9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3c81c8bd9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What are the two different things penguins are doing in this situation?</a:t>
            </a:r>
            <a:endParaRPr/>
          </a:p>
          <a:p>
            <a:pPr indent="0" lvl="0" marL="0" rtl="0" algn="l">
              <a:spcBef>
                <a:spcPts val="0"/>
              </a:spcBef>
              <a:spcAft>
                <a:spcPts val="0"/>
              </a:spcAft>
              <a:buNone/>
            </a:pPr>
            <a:r>
              <a:rPr lang="en"/>
              <a:t>What do you know about the numbers of penguins in this situation?</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3c81c8bd99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3c81c8bd99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How does this change the movie in your mind? Are there more penguins catching fish or less penguins catching fish than you were picturing in your mind?</a:t>
            </a:r>
            <a:endParaRPr/>
          </a:p>
          <a:p>
            <a:pPr indent="0" lvl="0" marL="0" rtl="0" algn="l">
              <a:spcBef>
                <a:spcPts val="0"/>
              </a:spcBef>
              <a:spcAft>
                <a:spcPts val="0"/>
              </a:spcAft>
              <a:buNone/>
            </a:pPr>
            <a:r>
              <a:rPr lang="en"/>
              <a:t>How many penguins could be sitting on the iceberg? How do you know?</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3c81c8bd99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3c81c8bd99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Does this new information tell us exactly how many penguins are sitting on an iceberg? How do you know?</a:t>
            </a:r>
            <a:endParaRPr/>
          </a:p>
          <a:p>
            <a:pPr indent="0" lvl="0" marL="0" rtl="0" algn="l">
              <a:spcBef>
                <a:spcPts val="0"/>
              </a:spcBef>
              <a:spcAft>
                <a:spcPts val="0"/>
              </a:spcAft>
              <a:buNone/>
            </a:pPr>
            <a:r>
              <a:rPr lang="en"/>
              <a:t>What questions could we ask about this situation?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3c81c8bd99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3c81c8bd99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we use objects or a picture to help us understand the relationships in the problem?</a:t>
            </a:r>
            <a:endParaRPr/>
          </a:p>
          <a:p>
            <a:pPr indent="0" lvl="0" marL="0" rtl="0" algn="l">
              <a:spcBef>
                <a:spcPts val="0"/>
              </a:spcBef>
              <a:spcAft>
                <a:spcPts val="0"/>
              </a:spcAft>
              <a:buNone/>
            </a:pPr>
            <a:r>
              <a:rPr lang="en"/>
              <a:t>How can we use numbers and symbols to represent the relationships in the problem?</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3c81c8bd99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3c81c8bd99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How many teddy bear crackers do you picture Olivia has?</a:t>
            </a:r>
            <a:endParaRPr/>
          </a:p>
          <a:p>
            <a:pPr indent="0" lvl="0" marL="0" rtl="0" algn="l">
              <a:spcBef>
                <a:spcPts val="0"/>
              </a:spcBef>
              <a:spcAft>
                <a:spcPts val="0"/>
              </a:spcAft>
              <a:buNone/>
            </a:pPr>
            <a:r>
              <a:rPr lang="en"/>
              <a:t>How many teddy bear crackers do you picture Lexi has?</a:t>
            </a:r>
            <a:endParaRPr/>
          </a:p>
          <a:p>
            <a:pPr indent="0" lvl="0" marL="0" rtl="0" algn="l">
              <a:spcBef>
                <a:spcPts val="0"/>
              </a:spcBef>
              <a:spcAft>
                <a:spcPts val="0"/>
              </a:spcAft>
              <a:buNone/>
            </a:pPr>
            <a:r>
              <a:rPr lang="en"/>
              <a:t>Do they have the same number of crackers? How do you know?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3c81c8bd99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3c81c8bd99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Does Olivia have less than 25 crackers or more than 25 crackers? How do you know?</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3c81c8bd99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3c81c8bd99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Does Olivia have only 10 teddy bear crackers? How do you know?</a:t>
            </a:r>
            <a:endParaRPr/>
          </a:p>
          <a:p>
            <a:pPr indent="0" lvl="0" marL="0" rtl="0" algn="l">
              <a:spcBef>
                <a:spcPts val="0"/>
              </a:spcBef>
              <a:spcAft>
                <a:spcPts val="0"/>
              </a:spcAft>
              <a:buNone/>
            </a:pPr>
            <a:r>
              <a:rPr lang="en"/>
              <a:t>What questions could we ask about this situation?</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3c81c8bd99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3c81c8bd99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you use addition to answer this question? (Answer: Olivia’s amount plus 10 equals Lexi’s amount, so ? + 10 = 25)</a:t>
            </a:r>
            <a:endParaRPr/>
          </a:p>
          <a:p>
            <a:pPr indent="0" lvl="0" marL="0" rtl="0" algn="l">
              <a:spcBef>
                <a:spcPts val="0"/>
              </a:spcBef>
              <a:spcAft>
                <a:spcPts val="0"/>
              </a:spcAft>
              <a:buNone/>
            </a:pPr>
            <a:r>
              <a:rPr lang="en"/>
              <a:t>How could you use subtraction to answer this question? (If I take 10 away from Lexi I will have Olivia’s amount, so 25 - 10 =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3c81c8bd9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3c81c8bd9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How many miles do you think Anna rode her bike?</a:t>
            </a:r>
            <a:endParaRPr/>
          </a:p>
          <a:p>
            <a:pPr indent="0" lvl="0" marL="0" rtl="0" algn="l">
              <a:spcBef>
                <a:spcPts val="0"/>
              </a:spcBef>
              <a:spcAft>
                <a:spcPts val="0"/>
              </a:spcAft>
              <a:buNone/>
            </a:pPr>
            <a:r>
              <a:rPr lang="en"/>
              <a:t>How many miles do you think Nina rode her bike?</a:t>
            </a:r>
            <a:endParaRPr/>
          </a:p>
          <a:p>
            <a:pPr indent="0" lvl="0" marL="0" rtl="0" algn="l">
              <a:spcBef>
                <a:spcPts val="0"/>
              </a:spcBef>
              <a:spcAft>
                <a:spcPts val="0"/>
              </a:spcAft>
              <a:buNone/>
            </a:pPr>
            <a:r>
              <a:rPr lang="en"/>
              <a:t>Which girl rode her bike farther, Anna or Nina? How do you know?</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3c81c8bd99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3c81c8bd99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How far do you think you could go if you rode your bike 10 miles away from your house? From school?</a:t>
            </a:r>
            <a:endParaRPr/>
          </a:p>
          <a:p>
            <a:pPr indent="0" lvl="0" marL="0" rtl="0" algn="l">
              <a:spcBef>
                <a:spcPts val="0"/>
              </a:spcBef>
              <a:spcAft>
                <a:spcPts val="0"/>
              </a:spcAft>
              <a:buNone/>
            </a:pPr>
            <a:r>
              <a:rPr lang="en"/>
              <a:t>How many miles could Nina have gone on her bike? How do you know?</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3c81c8bd99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3c81c8bd99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Did Nina ride her bike for exactly 3 miles? How do you know?</a:t>
            </a:r>
            <a:endParaRPr/>
          </a:p>
          <a:p>
            <a:pPr indent="0" lvl="0" marL="0" rtl="0" algn="l">
              <a:spcBef>
                <a:spcPts val="0"/>
              </a:spcBef>
              <a:spcAft>
                <a:spcPts val="0"/>
              </a:spcAft>
              <a:buNone/>
            </a:pPr>
            <a:r>
              <a:rPr lang="en"/>
              <a:t>What questions could we ask about this situation?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3c81c8bd99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3c81c8bd99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we use objects or a picture to help us understand the relationships in the problem?</a:t>
            </a:r>
            <a:endParaRPr/>
          </a:p>
          <a:p>
            <a:pPr indent="0" lvl="0" marL="0" rtl="0" algn="l">
              <a:spcBef>
                <a:spcPts val="0"/>
              </a:spcBef>
              <a:spcAft>
                <a:spcPts val="0"/>
              </a:spcAft>
              <a:buNone/>
            </a:pPr>
            <a:r>
              <a:rPr lang="en"/>
              <a:t>How can we use numbers and symbols to represent the relationships in the problem?</a:t>
            </a: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3c81c8bd99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3c81c8bd99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How many monkeys are you picturing playing in the tree?</a:t>
            </a:r>
            <a:br>
              <a:rPr lang="en"/>
            </a:br>
            <a:r>
              <a:rPr lang="en"/>
              <a:t>How many monkeys are you picturing playing on the ground?</a:t>
            </a:r>
            <a:endParaRPr/>
          </a:p>
          <a:p>
            <a:pPr indent="0" lvl="0" marL="0" rtl="0" algn="l">
              <a:spcBef>
                <a:spcPts val="0"/>
              </a:spcBef>
              <a:spcAft>
                <a:spcPts val="0"/>
              </a:spcAft>
              <a:buNone/>
            </a:pPr>
            <a:r>
              <a:rPr lang="en"/>
              <a:t>What do you imagine the monkeys are doing?</a:t>
            </a:r>
            <a:endParaRPr/>
          </a:p>
          <a:p>
            <a:pPr indent="0" lvl="0" marL="0" rtl="0" algn="l">
              <a:spcBef>
                <a:spcPts val="0"/>
              </a:spcBef>
              <a:spcAft>
                <a:spcPts val="0"/>
              </a:spcAft>
              <a:buNone/>
            </a:pPr>
            <a:r>
              <a:rPr lang="en"/>
              <a:t>Are there more monkeys on the ground or in the tree? How do you know?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3c81c8bd99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3c81c8bd99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How does this change the movie in your mind? Were you picturing more than 12 monkeys on the ground or less than 12 monkeys?</a:t>
            </a:r>
            <a:endParaRPr/>
          </a:p>
          <a:p>
            <a:pPr indent="0" lvl="0" marL="0" rtl="0" algn="l">
              <a:spcBef>
                <a:spcPts val="0"/>
              </a:spcBef>
              <a:spcAft>
                <a:spcPts val="0"/>
              </a:spcAft>
              <a:buNone/>
            </a:pPr>
            <a:r>
              <a:rPr lang="en"/>
              <a:t>How many monkeys do you think are playing in a tree?</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3c81c8bd99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3c81c8bd99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Are there a lot of monkeys playing in a tree? How do you know?</a:t>
            </a:r>
            <a:endParaRPr/>
          </a:p>
          <a:p>
            <a:pPr indent="0" lvl="0" marL="0" rtl="0" algn="l">
              <a:spcBef>
                <a:spcPts val="0"/>
              </a:spcBef>
              <a:spcAft>
                <a:spcPts val="0"/>
              </a:spcAft>
              <a:buNone/>
            </a:pPr>
            <a:r>
              <a:rPr lang="en"/>
              <a:t>What questions could we ask about this situation?</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3c81c8bd99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3c81c8bd99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you use addition to answer this question? (Answer: The number of monkeys in a tree plus 10 equals the number of monkeys on the ground, so ? + 10 = 12)</a:t>
            </a:r>
            <a:endParaRPr/>
          </a:p>
          <a:p>
            <a:pPr indent="0" lvl="0" marL="0" rtl="0" algn="l">
              <a:spcBef>
                <a:spcPts val="0"/>
              </a:spcBef>
              <a:spcAft>
                <a:spcPts val="0"/>
              </a:spcAft>
              <a:buNone/>
            </a:pPr>
            <a:r>
              <a:rPr lang="en"/>
              <a:t>How could you use subtraction to answer this question? (If I take 10 away from the number of monkeys on the ground I will have the number of monkeys in the tree, so 12 - 10 =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3c81c8bd99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3c81c8bd99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How big or small are you picturing the baskets?</a:t>
            </a:r>
            <a:br>
              <a:rPr lang="en"/>
            </a:br>
            <a:r>
              <a:rPr lang="en"/>
              <a:t>How many apples do you think could fit in the baskets you are imagining?</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3c81c8bd99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13c81c8bd99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How does this change the movie in your mind? Will the basket you were imagining hold 18 apples? Do you need to change the size of the basket in the movie in your mind?</a:t>
            </a:r>
            <a:endParaRPr/>
          </a:p>
          <a:p>
            <a:pPr indent="0" lvl="0" marL="0" rtl="0" algn="l">
              <a:spcBef>
                <a:spcPts val="0"/>
              </a:spcBef>
              <a:spcAft>
                <a:spcPts val="0"/>
              </a:spcAft>
              <a:buNone/>
            </a:pPr>
            <a:r>
              <a:rPr lang="en"/>
              <a:t>Who has more apples, Julia or Felix?</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13c81c8bd99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13c81c8bd99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How does this change the movie in your mind?</a:t>
            </a:r>
            <a:endParaRPr/>
          </a:p>
          <a:p>
            <a:pPr indent="0" lvl="0" marL="0" rtl="0" algn="l">
              <a:spcBef>
                <a:spcPts val="0"/>
              </a:spcBef>
              <a:spcAft>
                <a:spcPts val="0"/>
              </a:spcAft>
              <a:buNone/>
            </a:pPr>
            <a:r>
              <a:rPr lang="en"/>
              <a:t>Do you think Julie’s basket has a lot of apples or just a small amount? How do you know?</a:t>
            </a:r>
            <a:endParaRPr/>
          </a:p>
          <a:p>
            <a:pPr indent="0" lvl="0" marL="0" rtl="0" algn="l">
              <a:spcBef>
                <a:spcPts val="0"/>
              </a:spcBef>
              <a:spcAft>
                <a:spcPts val="0"/>
              </a:spcAft>
              <a:buNone/>
            </a:pPr>
            <a:r>
              <a:rPr lang="en"/>
              <a:t>What questions could we ask about this situation?</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3c81c8bd99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13c81c8bd99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we use objects or a picture to help us understand the relationships in the problem?</a:t>
            </a:r>
            <a:endParaRPr/>
          </a:p>
          <a:p>
            <a:pPr indent="0" lvl="0" marL="0" rtl="0" algn="l">
              <a:spcBef>
                <a:spcPts val="0"/>
              </a:spcBef>
              <a:spcAft>
                <a:spcPts val="0"/>
              </a:spcAft>
              <a:buNone/>
            </a:pPr>
            <a:r>
              <a:rPr lang="en"/>
              <a:t>How can we use numbers and symbols to represent the relationships in the problem?</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3c81c8bd99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3c81c8bd99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you picturing in your mind when you read these sentences?</a:t>
            </a:r>
            <a:endParaRPr/>
          </a:p>
          <a:p>
            <a:pPr indent="0" lvl="0" marL="0" rtl="0" algn="l">
              <a:spcBef>
                <a:spcPts val="0"/>
              </a:spcBef>
              <a:spcAft>
                <a:spcPts val="0"/>
              </a:spcAft>
              <a:buNone/>
            </a:pPr>
            <a:r>
              <a:rPr lang="en"/>
              <a:t>What comic books do you think they each have in their collections?</a:t>
            </a:r>
            <a:endParaRPr/>
          </a:p>
          <a:p>
            <a:pPr indent="0" lvl="0" marL="0" rtl="0" algn="l">
              <a:spcBef>
                <a:spcPts val="0"/>
              </a:spcBef>
              <a:spcAft>
                <a:spcPts val="0"/>
              </a:spcAft>
              <a:buNone/>
            </a:pPr>
            <a:r>
              <a:rPr lang="en"/>
              <a:t>Who has more comic books, Andrew or Sahar?</a:t>
            </a:r>
            <a:endParaRPr/>
          </a:p>
          <a:p>
            <a:pPr indent="0" lvl="0" marL="0" rtl="0" algn="l">
              <a:spcBef>
                <a:spcPts val="0"/>
              </a:spcBef>
              <a:spcAft>
                <a:spcPts val="0"/>
              </a:spcAft>
              <a:buNone/>
            </a:pPr>
            <a:r>
              <a:rPr lang="en"/>
              <a:t>How many comic books are you picturing in each of their collections?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3c81c8bd99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3c81c8bd99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Would you say Sahar’s comic book collection is big or small? Why?</a:t>
            </a:r>
            <a:endParaRPr/>
          </a:p>
          <a:p>
            <a:pPr indent="0" lvl="0" marL="0" rtl="0" algn="l">
              <a:spcBef>
                <a:spcPts val="0"/>
              </a:spcBef>
              <a:spcAft>
                <a:spcPts val="0"/>
              </a:spcAft>
              <a:buNone/>
            </a:pPr>
            <a:r>
              <a:rPr lang="en"/>
              <a:t>Is Andrew’s comic book collection bigger or smaller than Sahar’s? How do you know?</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13c81c8bd99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13c81c8bd99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changed? What did we learn from this new information?</a:t>
            </a:r>
            <a:endParaRPr/>
          </a:p>
          <a:p>
            <a:pPr indent="0" lvl="0" marL="0" rtl="0" algn="l">
              <a:spcBef>
                <a:spcPts val="0"/>
              </a:spcBef>
              <a:spcAft>
                <a:spcPts val="0"/>
              </a:spcAft>
              <a:buNone/>
            </a:pPr>
            <a:r>
              <a:rPr lang="en"/>
              <a:t>Do you think Andrew’s comic book collection is about the same size as Sahar’s, a  lot smaller than Sahar’s, or a lot bigger than Sahar’s? How do you know?</a:t>
            </a:r>
            <a:endParaRPr/>
          </a:p>
          <a:p>
            <a:pPr indent="0" lvl="0" marL="0" rtl="0" algn="l">
              <a:spcBef>
                <a:spcPts val="0"/>
              </a:spcBef>
              <a:spcAft>
                <a:spcPts val="0"/>
              </a:spcAft>
              <a:buNone/>
            </a:pPr>
            <a:r>
              <a:rPr lang="en"/>
              <a:t>What questions could we ask about this situation?</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3c81c8bd99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3c81c8bd99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this question asking us?</a:t>
            </a:r>
            <a:endParaRPr/>
          </a:p>
          <a:p>
            <a:pPr indent="0" lvl="0" marL="0" rtl="0" algn="l">
              <a:spcBef>
                <a:spcPts val="0"/>
              </a:spcBef>
              <a:spcAft>
                <a:spcPts val="0"/>
              </a:spcAft>
              <a:buNone/>
            </a:pPr>
            <a:r>
              <a:rPr lang="en"/>
              <a:t>How can we use objects or a picture to help us understand the relationships in the problem?</a:t>
            </a:r>
            <a:endParaRPr/>
          </a:p>
          <a:p>
            <a:pPr indent="0" lvl="0" marL="0" rtl="0" algn="l">
              <a:spcBef>
                <a:spcPts val="0"/>
              </a:spcBef>
              <a:spcAft>
                <a:spcPts val="0"/>
              </a:spcAft>
              <a:buNone/>
            </a:pPr>
            <a:r>
              <a:rPr lang="en"/>
              <a:t>How can we use numbers and symbols to represent the relationships in the problem?</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Clr>
                <a:srgbClr val="434343"/>
              </a:buClr>
              <a:buSzPts val="2400"/>
              <a:buChar char="●"/>
              <a:defRPr sz="2400">
                <a:solidFill>
                  <a:srgbClr val="434343"/>
                </a:solidFill>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hyperlink" Target="https://numberlesswp.com" TargetMode="External"/><Relationship Id="rId5" Type="http://schemas.openxmlformats.org/officeDocument/2006/relationships/hyperlink" Target="https://creativecommons.org/licenses/by-nc/4.0/" TargetMode="External"/><Relationship Id="rId6" Type="http://schemas.openxmlformats.org/officeDocument/2006/relationships/image" Target="../media/image1.png"/><Relationship Id="rId7" Type="http://schemas.openxmlformats.org/officeDocument/2006/relationships/hyperlink" Target="https://twitter.com/bstocku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0"/>
              </a:spcAft>
              <a:buNone/>
            </a:pPr>
            <a:r>
              <a:rPr b="1" lang="en">
                <a:solidFill>
                  <a:schemeClr val="accent3"/>
                </a:solidFill>
              </a:rPr>
              <a:t>Compare</a:t>
            </a:r>
            <a:r>
              <a:rPr b="1" lang="en">
                <a:solidFill>
                  <a:schemeClr val="accent3"/>
                </a:solidFill>
              </a:rPr>
              <a:t> - Lesser Quantity Unknown</a:t>
            </a:r>
            <a:endParaRPr b="1">
              <a:solidFill>
                <a:schemeClr val="accent3"/>
              </a:solidFill>
            </a:endParaRPr>
          </a:p>
          <a:p>
            <a:pPr indent="0" lvl="0" marL="0" rtl="0" algn="ctr">
              <a:spcBef>
                <a:spcPts val="0"/>
              </a:spcBef>
              <a:spcAft>
                <a:spcPts val="0"/>
              </a:spcAft>
              <a:buNone/>
            </a:pPr>
            <a:r>
              <a:rPr b="1" lang="en">
                <a:solidFill>
                  <a:schemeClr val="accent3"/>
                </a:solidFill>
              </a:rPr>
              <a:t>Problem Bank</a:t>
            </a:r>
            <a:endParaRPr b="1">
              <a:solidFill>
                <a:schemeClr val="accent3"/>
              </a:solidFill>
            </a:endParaRPr>
          </a:p>
        </p:txBody>
      </p:sp>
      <p:pic>
        <p:nvPicPr>
          <p:cNvPr id="57" name="Google Shape;57;p13"/>
          <p:cNvPicPr preferRelativeResize="0"/>
          <p:nvPr/>
        </p:nvPicPr>
        <p:blipFill>
          <a:blip r:embed="rId3">
            <a:alphaModFix/>
          </a:blip>
          <a:stretch>
            <a:fillRect/>
          </a:stretch>
        </p:blipFill>
        <p:spPr>
          <a:xfrm>
            <a:off x="798050" y="0"/>
            <a:ext cx="7548901" cy="2637951"/>
          </a:xfrm>
          <a:prstGeom prst="rect">
            <a:avLst/>
          </a:prstGeom>
          <a:noFill/>
          <a:ln>
            <a:noFill/>
          </a:ln>
        </p:spPr>
      </p:pic>
      <p:sp>
        <p:nvSpPr>
          <p:cNvPr id="58" name="Google Shape;58;p13"/>
          <p:cNvSpPr txBox="1"/>
          <p:nvPr/>
        </p:nvSpPr>
        <p:spPr>
          <a:xfrm>
            <a:off x="1772288" y="4355925"/>
            <a:ext cx="56004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u="sng">
                <a:solidFill>
                  <a:srgbClr val="1C3AA9"/>
                </a:solidFill>
                <a:latin typeface="Lato"/>
                <a:ea typeface="Lato"/>
                <a:cs typeface="Lato"/>
                <a:sym typeface="Lato"/>
                <a:hlinkClick r:id="rId4">
                  <a:extLst>
                    <a:ext uri="{A12FA001-AC4F-418D-AE19-62706E023703}">
                      <ahyp:hlinkClr val="tx"/>
                    </a:ext>
                  </a:extLst>
                </a:hlinkClick>
              </a:rPr>
              <a:t>https://numberlesswp.com</a:t>
            </a:r>
            <a:endParaRPr sz="1800">
              <a:latin typeface="Lato"/>
              <a:ea typeface="Lato"/>
              <a:cs typeface="Lato"/>
              <a:sym typeface="Lato"/>
            </a:endParaRPr>
          </a:p>
        </p:txBody>
      </p:sp>
      <p:pic>
        <p:nvPicPr>
          <p:cNvPr id="59" name="Google Shape;59;p13">
            <a:hlinkClick r:id="rId5"/>
          </p:cNvPr>
          <p:cNvPicPr preferRelativeResize="0"/>
          <p:nvPr/>
        </p:nvPicPr>
        <p:blipFill>
          <a:blip r:embed="rId6">
            <a:alphaModFix/>
          </a:blip>
          <a:stretch>
            <a:fillRect/>
          </a:stretch>
        </p:blipFill>
        <p:spPr>
          <a:xfrm>
            <a:off x="8247473" y="4789905"/>
            <a:ext cx="838200" cy="295275"/>
          </a:xfrm>
          <a:prstGeom prst="rect">
            <a:avLst/>
          </a:prstGeom>
          <a:noFill/>
          <a:ln>
            <a:noFill/>
          </a:ln>
        </p:spPr>
      </p:pic>
      <p:sp>
        <p:nvSpPr>
          <p:cNvPr id="60" name="Google Shape;60;p13"/>
          <p:cNvSpPr txBox="1"/>
          <p:nvPr/>
        </p:nvSpPr>
        <p:spPr>
          <a:xfrm>
            <a:off x="0" y="4789942"/>
            <a:ext cx="43377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swald"/>
                <a:ea typeface="Oswald"/>
                <a:cs typeface="Oswald"/>
                <a:sym typeface="Oswald"/>
              </a:rPr>
              <a:t>Brian Bushart </a:t>
            </a:r>
            <a:r>
              <a:rPr lang="en">
                <a:solidFill>
                  <a:srgbClr val="424242"/>
                </a:solidFill>
                <a:latin typeface="Oswald"/>
                <a:ea typeface="Oswald"/>
                <a:cs typeface="Oswald"/>
                <a:sym typeface="Oswald"/>
              </a:rPr>
              <a:t>| </a:t>
            </a:r>
            <a:r>
              <a:rPr lang="en" u="sng">
                <a:solidFill>
                  <a:srgbClr val="01AFD1"/>
                </a:solidFill>
                <a:latin typeface="Oswald"/>
                <a:ea typeface="Oswald"/>
                <a:cs typeface="Oswald"/>
                <a:sym typeface="Oswald"/>
                <a:hlinkClick r:id="rId7">
                  <a:extLst>
                    <a:ext uri="{A12FA001-AC4F-418D-AE19-62706E023703}">
                      <ahyp:hlinkClr val="tx"/>
                    </a:ext>
                  </a:extLst>
                </a:hlinkClick>
              </a:rPr>
              <a:t>@bstockus</a:t>
            </a:r>
            <a:endParaRPr>
              <a:solidFill>
                <a:srgbClr val="424242"/>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Before You Begin</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b="1" lang="en">
                <a:solidFill>
                  <a:srgbClr val="1C3AA9"/>
                </a:solidFill>
              </a:rPr>
              <a:t>If you want to edit the slides, please </a:t>
            </a:r>
            <a:r>
              <a:rPr b="1" lang="en">
                <a:solidFill>
                  <a:srgbClr val="1C3AA9"/>
                </a:solidFill>
              </a:rPr>
              <a:t>download or make a copy of this slide deck. This will give you editing rights because it will be your copy.</a:t>
            </a:r>
            <a:endParaRPr b="1">
              <a:solidFill>
                <a:srgbClr val="1C3AA9"/>
              </a:solidFill>
            </a:endParaRPr>
          </a:p>
          <a:p>
            <a:pPr indent="0" lvl="0" marL="0" rtl="0" algn="l">
              <a:spcBef>
                <a:spcPts val="1200"/>
              </a:spcBef>
              <a:spcAft>
                <a:spcPts val="0"/>
              </a:spcAft>
              <a:buNone/>
            </a:pPr>
            <a:r>
              <a:rPr lang="en"/>
              <a:t>Be sure to read through the Notes section of each slide for pre-planned questions and tips. You may want to print a copy of the Notes to have on hand as you facilitate. To do this:</a:t>
            </a:r>
            <a:endParaRPr/>
          </a:p>
          <a:p>
            <a:pPr indent="-358140" lvl="0" marL="457200" rtl="0" algn="l">
              <a:spcBef>
                <a:spcPts val="1200"/>
              </a:spcBef>
              <a:spcAft>
                <a:spcPts val="0"/>
              </a:spcAft>
              <a:buSzPct val="100000"/>
              <a:buAutoNum type="arabicPeriod"/>
            </a:pPr>
            <a:r>
              <a:rPr lang="en"/>
              <a:t>Go to the File menu above and select “</a:t>
            </a:r>
            <a:r>
              <a:rPr i="1" lang="en"/>
              <a:t>Print settings and preview</a:t>
            </a:r>
            <a:r>
              <a:rPr lang="en"/>
              <a:t>”</a:t>
            </a:r>
            <a:endParaRPr/>
          </a:p>
          <a:p>
            <a:pPr indent="-358140" lvl="0" marL="457200" rtl="0" algn="l">
              <a:spcBef>
                <a:spcPts val="0"/>
              </a:spcBef>
              <a:spcAft>
                <a:spcPts val="0"/>
              </a:spcAft>
              <a:buSzPct val="100000"/>
              <a:buAutoNum type="arabicPeriod"/>
            </a:pPr>
            <a:r>
              <a:rPr lang="en"/>
              <a:t>From the dropdown menu at the top of the screen, change “</a:t>
            </a:r>
            <a:r>
              <a:rPr i="1" lang="en"/>
              <a:t>1 slide without notes</a:t>
            </a:r>
            <a:r>
              <a:rPr lang="en"/>
              <a:t>” to “</a:t>
            </a:r>
            <a:r>
              <a:rPr i="1" lang="en"/>
              <a:t>1 slide with notes</a:t>
            </a:r>
            <a:r>
              <a:rPr lang="en"/>
              <a:t>”</a:t>
            </a:r>
            <a:endParaRPr/>
          </a:p>
          <a:p>
            <a:pPr indent="-358140" lvl="0" marL="457200" rtl="0" algn="l">
              <a:spcBef>
                <a:spcPts val="0"/>
              </a:spcBef>
              <a:spcAft>
                <a:spcPts val="0"/>
              </a:spcAft>
              <a:buSzPct val="100000"/>
              <a:buAutoNum type="arabicPeriod"/>
            </a:pPr>
            <a:r>
              <a:rPr lang="en"/>
              <a:t>Click Print</a:t>
            </a:r>
            <a:endParaRPr/>
          </a:p>
        </p:txBody>
      </p:sp>
      <p:pic>
        <p:nvPicPr>
          <p:cNvPr id="67" name="Google Shape;67;p14"/>
          <p:cNvPicPr preferRelativeResize="0"/>
          <p:nvPr/>
        </p:nvPicPr>
        <p:blipFill>
          <a:blip r:embed="rId3">
            <a:alphaModFix/>
          </a:blip>
          <a:stretch>
            <a:fillRect/>
          </a:stretch>
        </p:blipFill>
        <p:spPr>
          <a:xfrm>
            <a:off x="6828124" y="79251"/>
            <a:ext cx="2248052" cy="701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a:t>
            </a:r>
            <a:endParaRPr/>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some friends reading books. There were more friends reading books than playing board games.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a:t>
            </a:r>
            <a:endParaRPr/>
          </a:p>
        </p:txBody>
      </p:sp>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10 friends reading books. There were more friends reading books than playing board games.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a:t>
            </a:r>
            <a:endParaRPr/>
          </a:p>
        </p:txBody>
      </p:sp>
      <p:sp>
        <p:nvSpPr>
          <p:cNvPr id="85" name="Google Shape;85;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There were 10 friends reading books. There were 3 more friends reading books than playing board games.</a:t>
            </a:r>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a:t>
            </a:r>
            <a:endParaRPr/>
          </a:p>
        </p:txBody>
      </p:sp>
      <p:sp>
        <p:nvSpPr>
          <p:cNvPr id="91" name="Google Shape;91;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10 friends reading books. There were 3 more friends reading books than playing board games. How many friends were playing board games?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5" name="Shape 95"/>
        <p:cNvGrpSpPr/>
        <p:nvPr/>
      </p:nvGrpSpPr>
      <p:grpSpPr>
        <a:xfrm>
          <a:off x="0" y="0"/>
          <a:ext cx="0" cy="0"/>
          <a:chOff x="0" y="0"/>
          <a:chExt cx="0" cy="0"/>
        </a:xfrm>
      </p:grpSpPr>
      <p:sp>
        <p:nvSpPr>
          <p:cNvPr id="96" name="Google Shape;96;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a:t>
            </a:r>
            <a:endParaRPr/>
          </a:p>
        </p:txBody>
      </p:sp>
      <p:sp>
        <p:nvSpPr>
          <p:cNvPr id="97" name="Google Shape;97;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One night Maria caught some lightning bugs in a jar. She caught more lightning bugs than Theo.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a:t>
            </a:r>
            <a:endParaRPr/>
          </a:p>
        </p:txBody>
      </p:sp>
      <p:sp>
        <p:nvSpPr>
          <p:cNvPr id="103" name="Google Shape;103;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One night Maria caught 12 lightning bugs in a jar. She caught more lightning bugs than Theo.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07" name="Shape 107"/>
        <p:cNvGrpSpPr/>
        <p:nvPr/>
      </p:nvGrpSpPr>
      <p:grpSpPr>
        <a:xfrm>
          <a:off x="0" y="0"/>
          <a:ext cx="0" cy="0"/>
          <a:chOff x="0" y="0"/>
          <a:chExt cx="0" cy="0"/>
        </a:xfrm>
      </p:grpSpPr>
      <p:sp>
        <p:nvSpPr>
          <p:cNvPr id="108" name="Google Shape;108;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a:t>
            </a:r>
            <a:endParaRPr/>
          </a:p>
        </p:txBody>
      </p:sp>
      <p:sp>
        <p:nvSpPr>
          <p:cNvPr id="109" name="Google Shape;109;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One night Maria caught 12 lightning bugs in a jar. She caught 2 more lightning bugs than Theo.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3" name="Shape 113"/>
        <p:cNvGrpSpPr/>
        <p:nvPr/>
      </p:nvGrpSpPr>
      <p:grpSpPr>
        <a:xfrm>
          <a:off x="0" y="0"/>
          <a:ext cx="0" cy="0"/>
          <a:chOff x="0" y="0"/>
          <a:chExt cx="0" cy="0"/>
        </a:xfrm>
      </p:grpSpPr>
      <p:sp>
        <p:nvSpPr>
          <p:cNvPr id="114" name="Google Shape;114;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a:t>
            </a:r>
            <a:endParaRPr/>
          </a:p>
        </p:txBody>
      </p:sp>
      <p:sp>
        <p:nvSpPr>
          <p:cNvPr id="115" name="Google Shape;115;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One night Maria caught 12 lightning bugs in a jar. She caught 2 more lightning bugs than Theo. How many lightning bugs did Theo catch?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a:t>
            </a:r>
            <a:endParaRPr/>
          </a:p>
        </p:txBody>
      </p:sp>
      <p:sp>
        <p:nvSpPr>
          <p:cNvPr id="121" name="Google Shape;121;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 brown mouse has some breadcrumbs. The brown mouse has more breadcrumbs than the white mouse.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a:t>
            </a:r>
            <a:endParaRPr/>
          </a:p>
        </p:txBody>
      </p:sp>
      <p:sp>
        <p:nvSpPr>
          <p:cNvPr id="127" name="Google Shape;127;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 brown mouse has 15 breadcrumbs. The brown mouse has more breadcrumbs than the white mouse.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a:t>
            </a:r>
            <a:endParaRPr/>
          </a:p>
        </p:txBody>
      </p:sp>
      <p:sp>
        <p:nvSpPr>
          <p:cNvPr id="133" name="Google Shape;133;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 brown mouse has 15 breadcrumbs. The brown mouse has 6 more breadcrumbs than the white mouse.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a:t>
            </a:r>
            <a:endParaRPr/>
          </a:p>
        </p:txBody>
      </p:sp>
      <p:sp>
        <p:nvSpPr>
          <p:cNvPr id="139" name="Google Shape;139;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 brown mouse has 15 breadcrumbs. The brown mouse has 6 more breadcrumbs than the white mouse. How many breadcrumbs does the white mouse have?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3" name="Shape 143"/>
        <p:cNvGrpSpPr/>
        <p:nvPr/>
      </p:nvGrpSpPr>
      <p:grpSpPr>
        <a:xfrm>
          <a:off x="0" y="0"/>
          <a:ext cx="0" cy="0"/>
          <a:chOff x="0" y="0"/>
          <a:chExt cx="0" cy="0"/>
        </a:xfrm>
      </p:grpSpPr>
      <p:sp>
        <p:nvSpPr>
          <p:cNvPr id="144" name="Google Shape;144;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a:t>
            </a:r>
            <a:endParaRPr/>
          </a:p>
        </p:txBody>
      </p:sp>
      <p:sp>
        <p:nvSpPr>
          <p:cNvPr id="145" name="Google Shape;145;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Isaac found some seashells at the beach. Isaac found more seashells than Kira.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9" name="Shape 149"/>
        <p:cNvGrpSpPr/>
        <p:nvPr/>
      </p:nvGrpSpPr>
      <p:grpSpPr>
        <a:xfrm>
          <a:off x="0" y="0"/>
          <a:ext cx="0" cy="0"/>
          <a:chOff x="0" y="0"/>
          <a:chExt cx="0" cy="0"/>
        </a:xfrm>
      </p:grpSpPr>
      <p:sp>
        <p:nvSpPr>
          <p:cNvPr id="150" name="Google Shape;150;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a:t>
            </a:r>
            <a:endParaRPr/>
          </a:p>
        </p:txBody>
      </p:sp>
      <p:sp>
        <p:nvSpPr>
          <p:cNvPr id="151" name="Google Shape;151;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Isaac found 20 seashells at the beach. Isaac found more seashells than Kira.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a:t>
            </a:r>
            <a:endParaRPr/>
          </a:p>
        </p:txBody>
      </p:sp>
      <p:sp>
        <p:nvSpPr>
          <p:cNvPr id="157" name="Google Shape;157;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Isaac found 20 seashells at the beach. Isaac found 3 more seashells than Kira.</a:t>
            </a:r>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1" name="Shape 161"/>
        <p:cNvGrpSpPr/>
        <p:nvPr/>
      </p:nvGrpSpPr>
      <p:grpSpPr>
        <a:xfrm>
          <a:off x="0" y="0"/>
          <a:ext cx="0" cy="0"/>
          <a:chOff x="0" y="0"/>
          <a:chExt cx="0" cy="0"/>
        </a:xfrm>
      </p:grpSpPr>
      <p:sp>
        <p:nvSpPr>
          <p:cNvPr id="162" name="Google Shape;162;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a:t>
            </a:r>
            <a:endParaRPr/>
          </a:p>
        </p:txBody>
      </p:sp>
      <p:sp>
        <p:nvSpPr>
          <p:cNvPr id="163" name="Google Shape;163;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Isaac found 20 seashells at the beach. Isaac found 3 more seashells than Kira. How many seashells did Kira find at the beach?</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5</a:t>
            </a:r>
            <a:endParaRPr/>
          </a:p>
        </p:txBody>
      </p:sp>
      <p:sp>
        <p:nvSpPr>
          <p:cNvPr id="169" name="Google Shape;169;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some penguins catching fish in the water. There were more penguins catching fish than sitting on an iceberg.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5</a:t>
            </a:r>
            <a:endParaRPr/>
          </a:p>
        </p:txBody>
      </p:sp>
      <p:sp>
        <p:nvSpPr>
          <p:cNvPr id="175" name="Google Shape;175;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18 penguins catching fish in the water. There were more penguins catching fish than sitting on an iceberg.</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5</a:t>
            </a:r>
            <a:endParaRPr/>
          </a:p>
        </p:txBody>
      </p:sp>
      <p:sp>
        <p:nvSpPr>
          <p:cNvPr id="181" name="Google Shape;181;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18 penguins catching fish in the water. There were 5 more penguins catching fish than sitting on an iceberg.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5</a:t>
            </a:r>
            <a:endParaRPr/>
          </a:p>
        </p:txBody>
      </p:sp>
      <p:sp>
        <p:nvSpPr>
          <p:cNvPr id="187" name="Google Shape;187;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18 penguins catching fish in the water. There were 5 more penguins catching fish than sitting on an iceberg. How many penguins are sitting on an iceberg?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1" name="Shape 191"/>
        <p:cNvGrpSpPr/>
        <p:nvPr/>
      </p:nvGrpSpPr>
      <p:grpSpPr>
        <a:xfrm>
          <a:off x="0" y="0"/>
          <a:ext cx="0" cy="0"/>
          <a:chOff x="0" y="0"/>
          <a:chExt cx="0" cy="0"/>
        </a:xfrm>
      </p:grpSpPr>
      <p:sp>
        <p:nvSpPr>
          <p:cNvPr id="192" name="Google Shape;192;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a:t>
            </a:r>
            <a:endParaRPr/>
          </a:p>
        </p:txBody>
      </p:sp>
      <p:sp>
        <p:nvSpPr>
          <p:cNvPr id="193" name="Google Shape;193;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Olivia has some teddy bear crackers. Lexi has some teddy bear crackers. Lexi has more teddy bear crackers than Olivia.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7" name="Shape 197"/>
        <p:cNvGrpSpPr/>
        <p:nvPr/>
      </p:nvGrpSpPr>
      <p:grpSpPr>
        <a:xfrm>
          <a:off x="0" y="0"/>
          <a:ext cx="0" cy="0"/>
          <a:chOff x="0" y="0"/>
          <a:chExt cx="0" cy="0"/>
        </a:xfrm>
      </p:grpSpPr>
      <p:sp>
        <p:nvSpPr>
          <p:cNvPr id="198" name="Google Shape;198;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a:t>
            </a:r>
            <a:endParaRPr/>
          </a:p>
        </p:txBody>
      </p:sp>
      <p:sp>
        <p:nvSpPr>
          <p:cNvPr id="199" name="Google Shape;199;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Olivia has some teddy bear crackers. Lexi has 25 teddy bear crackers. Lexi has more teddy bear crackers than Olivia.</a:t>
            </a:r>
            <a:endParaRPr/>
          </a:p>
          <a:p>
            <a:pPr indent="0" lvl="0" marL="0" rtl="0" algn="l">
              <a:spcBef>
                <a:spcPts val="120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03" name="Shape 203"/>
        <p:cNvGrpSpPr/>
        <p:nvPr/>
      </p:nvGrpSpPr>
      <p:grpSpPr>
        <a:xfrm>
          <a:off x="0" y="0"/>
          <a:ext cx="0" cy="0"/>
          <a:chOff x="0" y="0"/>
          <a:chExt cx="0" cy="0"/>
        </a:xfrm>
      </p:grpSpPr>
      <p:sp>
        <p:nvSpPr>
          <p:cNvPr id="204" name="Google Shape;204;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a:t>
            </a:r>
            <a:endParaRPr/>
          </a:p>
        </p:txBody>
      </p:sp>
      <p:sp>
        <p:nvSpPr>
          <p:cNvPr id="205" name="Google Shape;205;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Olivia has some teddy bear crackers. Lexi has 25 teddy bear crackers. Lexi has 10 more teddy bear crackers than Olivia.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09" name="Shape 209"/>
        <p:cNvGrpSpPr/>
        <p:nvPr/>
      </p:nvGrpSpPr>
      <p:grpSpPr>
        <a:xfrm>
          <a:off x="0" y="0"/>
          <a:ext cx="0" cy="0"/>
          <a:chOff x="0" y="0"/>
          <a:chExt cx="0" cy="0"/>
        </a:xfrm>
      </p:grpSpPr>
      <p:sp>
        <p:nvSpPr>
          <p:cNvPr id="210" name="Google Shape;210;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a:t>
            </a:r>
            <a:endParaRPr/>
          </a:p>
        </p:txBody>
      </p:sp>
      <p:sp>
        <p:nvSpPr>
          <p:cNvPr id="211" name="Google Shape;211;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Olivia has some teddy bear crackers. Lexi has 25 teddy bear crackers. Lexi has 10 more teddy bear crackers than Olivia. How many teddy bear crackers does Olivia have?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7</a:t>
            </a:r>
            <a:endParaRPr/>
          </a:p>
        </p:txBody>
      </p:sp>
      <p:sp>
        <p:nvSpPr>
          <p:cNvPr id="217" name="Google Shape;217;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Anna rode her bike some number of miles. Nina rode her bike fewer miles than Anna.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7</a:t>
            </a:r>
            <a:endParaRPr/>
          </a:p>
        </p:txBody>
      </p:sp>
      <p:sp>
        <p:nvSpPr>
          <p:cNvPr id="223" name="Google Shape;223;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Anna rode her bike 10 miles. Nina rode her bike fewer miles than Anna.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7</a:t>
            </a:r>
            <a:endParaRPr/>
          </a:p>
        </p:txBody>
      </p:sp>
      <p:sp>
        <p:nvSpPr>
          <p:cNvPr id="229" name="Google Shape;229;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Anna rode her bike 10 miles. Nina rode her bike 3 fewer miles than Anna.</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7</a:t>
            </a:r>
            <a:endParaRPr/>
          </a:p>
        </p:txBody>
      </p:sp>
      <p:sp>
        <p:nvSpPr>
          <p:cNvPr id="235" name="Google Shape;235;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Anna rode her bike 10 miles. Nina rode her bike 3 fewer miles than Anna. How many miles did Nina ride her bike?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39" name="Shape 239"/>
        <p:cNvGrpSpPr/>
        <p:nvPr/>
      </p:nvGrpSpPr>
      <p:grpSpPr>
        <a:xfrm>
          <a:off x="0" y="0"/>
          <a:ext cx="0" cy="0"/>
          <a:chOff x="0" y="0"/>
          <a:chExt cx="0" cy="0"/>
        </a:xfrm>
      </p:grpSpPr>
      <p:sp>
        <p:nvSpPr>
          <p:cNvPr id="240" name="Google Shape;240;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8</a:t>
            </a:r>
            <a:endParaRPr/>
          </a:p>
        </p:txBody>
      </p:sp>
      <p:sp>
        <p:nvSpPr>
          <p:cNvPr id="241" name="Google Shape;241;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some monkeys playing in a tree and some monkeys playing on the ground. There were more monkeys playing on the ground than in the tree.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5" name="Shape 245"/>
        <p:cNvGrpSpPr/>
        <p:nvPr/>
      </p:nvGrpSpPr>
      <p:grpSpPr>
        <a:xfrm>
          <a:off x="0" y="0"/>
          <a:ext cx="0" cy="0"/>
          <a:chOff x="0" y="0"/>
          <a:chExt cx="0" cy="0"/>
        </a:xfrm>
      </p:grpSpPr>
      <p:sp>
        <p:nvSpPr>
          <p:cNvPr id="246" name="Google Shape;246;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8</a:t>
            </a:r>
            <a:endParaRPr/>
          </a:p>
        </p:txBody>
      </p:sp>
      <p:sp>
        <p:nvSpPr>
          <p:cNvPr id="247" name="Google Shape;247;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some monkeys playing in a tree and 12 monkeys playing on the ground. There were more monkeys playing on the ground than in the tree.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51" name="Shape 251"/>
        <p:cNvGrpSpPr/>
        <p:nvPr/>
      </p:nvGrpSpPr>
      <p:grpSpPr>
        <a:xfrm>
          <a:off x="0" y="0"/>
          <a:ext cx="0" cy="0"/>
          <a:chOff x="0" y="0"/>
          <a:chExt cx="0" cy="0"/>
        </a:xfrm>
      </p:grpSpPr>
      <p:sp>
        <p:nvSpPr>
          <p:cNvPr id="252" name="Google Shape;252;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8</a:t>
            </a:r>
            <a:endParaRPr/>
          </a:p>
        </p:txBody>
      </p:sp>
      <p:sp>
        <p:nvSpPr>
          <p:cNvPr id="253" name="Google Shape;253;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There were some monkeys playing in a tree and 12 monkeys playing on the ground. There were 10 more monkeys playing on the ground than in the tree.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57" name="Shape 257"/>
        <p:cNvGrpSpPr/>
        <p:nvPr/>
      </p:nvGrpSpPr>
      <p:grpSpPr>
        <a:xfrm>
          <a:off x="0" y="0"/>
          <a:ext cx="0" cy="0"/>
          <a:chOff x="0" y="0"/>
          <a:chExt cx="0" cy="0"/>
        </a:xfrm>
      </p:grpSpPr>
      <p:sp>
        <p:nvSpPr>
          <p:cNvPr id="258" name="Google Shape;258;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8</a:t>
            </a:r>
            <a:endParaRPr/>
          </a:p>
        </p:txBody>
      </p:sp>
      <p:sp>
        <p:nvSpPr>
          <p:cNvPr id="259" name="Google Shape;259;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There were some monkeys playing in a tree and 12 monkeys playing on the ground. There were 10 more monkeys playing on the ground than in the tree. How many monkeys were playing in a tree?</a:t>
            </a:r>
            <a:endParaRPr/>
          </a:p>
          <a:p>
            <a:pPr indent="0" lvl="0" marL="0" rtl="0" algn="l">
              <a:spcBef>
                <a:spcPts val="1200"/>
              </a:spcBef>
              <a:spcAft>
                <a:spcPts val="120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9</a:t>
            </a:r>
            <a:endParaRPr/>
          </a:p>
        </p:txBody>
      </p:sp>
      <p:sp>
        <p:nvSpPr>
          <p:cNvPr id="265" name="Google Shape;265;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Julia and Felix are each carrying baskets of apples. Felix has some apples in his basket. He has more apples than Julia.</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9</a:t>
            </a:r>
            <a:endParaRPr/>
          </a:p>
        </p:txBody>
      </p:sp>
      <p:sp>
        <p:nvSpPr>
          <p:cNvPr id="271" name="Google Shape;271;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Julia and Felix are each carrying baskets of apples. Felix has 18 apples in his basket. He has more apples than Julia.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9</a:t>
            </a:r>
            <a:endParaRPr/>
          </a:p>
        </p:txBody>
      </p:sp>
      <p:sp>
        <p:nvSpPr>
          <p:cNvPr id="277" name="Google Shape;277;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Julia and Felix are each carrying baskets of apples. Felix has 18 apples in his basket. He has 1 more apple than Julia.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9</a:t>
            </a:r>
            <a:endParaRPr/>
          </a:p>
        </p:txBody>
      </p:sp>
      <p:sp>
        <p:nvSpPr>
          <p:cNvPr id="283" name="Google Shape;283;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Julia and Felix are each carrying baskets of apples. Felix has 18 apples in his basket. He has 1 more apple than Julia. How many apples does Julia have?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87" name="Shape 287"/>
        <p:cNvGrpSpPr/>
        <p:nvPr/>
      </p:nvGrpSpPr>
      <p:grpSpPr>
        <a:xfrm>
          <a:off x="0" y="0"/>
          <a:ext cx="0" cy="0"/>
          <a:chOff x="0" y="0"/>
          <a:chExt cx="0" cy="0"/>
        </a:xfrm>
      </p:grpSpPr>
      <p:sp>
        <p:nvSpPr>
          <p:cNvPr id="288" name="Google Shape;288;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10</a:t>
            </a:r>
            <a:endParaRPr/>
          </a:p>
        </p:txBody>
      </p:sp>
      <p:sp>
        <p:nvSpPr>
          <p:cNvPr id="289" name="Google Shape;289;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Andrew and Sahar both have comic book collections. Andrew has fewer comic books than Sahar.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93" name="Shape 293"/>
        <p:cNvGrpSpPr/>
        <p:nvPr/>
      </p:nvGrpSpPr>
      <p:grpSpPr>
        <a:xfrm>
          <a:off x="0" y="0"/>
          <a:ext cx="0" cy="0"/>
          <a:chOff x="0" y="0"/>
          <a:chExt cx="0" cy="0"/>
        </a:xfrm>
      </p:grpSpPr>
      <p:sp>
        <p:nvSpPr>
          <p:cNvPr id="294" name="Google Shape;294;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10</a:t>
            </a:r>
            <a:endParaRPr/>
          </a:p>
        </p:txBody>
      </p:sp>
      <p:sp>
        <p:nvSpPr>
          <p:cNvPr id="295" name="Google Shape;295;p5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Andrew and Sahar both have comic book collections. Andrew has fewer comic books than Sahar. Sahar has 24 comic books in her collection.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99" name="Shape 299"/>
        <p:cNvGrpSpPr/>
        <p:nvPr/>
      </p:nvGrpSpPr>
      <p:grpSpPr>
        <a:xfrm>
          <a:off x="0" y="0"/>
          <a:ext cx="0" cy="0"/>
          <a:chOff x="0" y="0"/>
          <a:chExt cx="0" cy="0"/>
        </a:xfrm>
      </p:grpSpPr>
      <p:sp>
        <p:nvSpPr>
          <p:cNvPr id="300" name="Google Shape;300;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10</a:t>
            </a:r>
            <a:endParaRPr/>
          </a:p>
        </p:txBody>
      </p:sp>
      <p:sp>
        <p:nvSpPr>
          <p:cNvPr id="301" name="Google Shape;301;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Andrew and Sahar both have comic book collections. Andrew has 20 fewer comic books than Sahar. Sahar has 24 comic books in her collection.</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05" name="Shape 305"/>
        <p:cNvGrpSpPr/>
        <p:nvPr/>
      </p:nvGrpSpPr>
      <p:grpSpPr>
        <a:xfrm>
          <a:off x="0" y="0"/>
          <a:ext cx="0" cy="0"/>
          <a:chOff x="0" y="0"/>
          <a:chExt cx="0" cy="0"/>
        </a:xfrm>
      </p:grpSpPr>
      <p:sp>
        <p:nvSpPr>
          <p:cNvPr id="306" name="Google Shape;306;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10</a:t>
            </a:r>
            <a:endParaRPr/>
          </a:p>
        </p:txBody>
      </p:sp>
      <p:sp>
        <p:nvSpPr>
          <p:cNvPr id="307" name="Google Shape;307;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Andrew and Sahar both have comic book collections. Andrew has 20 fewer comic books than Sahar. Sahar has 24 comic books in her collection. How many comic books are in Andrew’s collection?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