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029200" cx="3840475"/>
  <p:notesSz cx="6858000" cy="9144000"/>
  <p:embeddedFontLst>
    <p:embeddedFont>
      <p:font typeface="Pangolin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584">
          <p15:clr>
            <a:srgbClr val="747775"/>
          </p15:clr>
        </p15:guide>
        <p15:guide id="2" pos="121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84" orient="horz"/>
        <p:guide pos="121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angolin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20069" y="685800"/>
            <a:ext cx="261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e432dc02a_1_0:notes"/>
          <p:cNvSpPr/>
          <p:nvPr>
            <p:ph idx="2" type="sldImg"/>
          </p:nvPr>
        </p:nvSpPr>
        <p:spPr>
          <a:xfrm>
            <a:off x="2120069" y="685800"/>
            <a:ext cx="261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e432dc02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:notes"/>
          <p:cNvSpPr/>
          <p:nvPr>
            <p:ph idx="2" type="sldImg"/>
          </p:nvPr>
        </p:nvSpPr>
        <p:spPr>
          <a:xfrm>
            <a:off x="2120069" y="685800"/>
            <a:ext cx="261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efc5660e02_0_4:notes"/>
          <p:cNvSpPr/>
          <p:nvPr>
            <p:ph idx="2" type="sldImg"/>
          </p:nvPr>
        </p:nvSpPr>
        <p:spPr>
          <a:xfrm>
            <a:off x="2120069" y="685800"/>
            <a:ext cx="261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efc5660e0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79aef42992_0_8:notes"/>
          <p:cNvSpPr/>
          <p:nvPr>
            <p:ph idx="2" type="sldImg"/>
          </p:nvPr>
        </p:nvSpPr>
        <p:spPr>
          <a:xfrm>
            <a:off x="2120069" y="685800"/>
            <a:ext cx="261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79aef4299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30917" y="728029"/>
            <a:ext cx="3578700" cy="2007000"/>
          </a:xfrm>
          <a:prstGeom prst="rect">
            <a:avLst/>
          </a:prstGeom>
        </p:spPr>
        <p:txBody>
          <a:bodyPr anchorCtr="0" anchor="b" bIns="55400" lIns="55400" spcFirstLastPara="1" rIns="55400" wrap="square" tIns="55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30914" y="2771144"/>
            <a:ext cx="3578700" cy="7749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30914" y="2103053"/>
            <a:ext cx="3578700" cy="8232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30914" y="435136"/>
            <a:ext cx="3578700" cy="5601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30914" y="1126864"/>
            <a:ext cx="3578700" cy="33405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30914" y="435136"/>
            <a:ext cx="3578700" cy="5601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30914" y="1126864"/>
            <a:ext cx="1680000" cy="33405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029605" y="1126864"/>
            <a:ext cx="1680000" cy="33405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30914" y="435136"/>
            <a:ext cx="3578700" cy="5601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30914" y="543253"/>
            <a:ext cx="1179300" cy="738900"/>
          </a:xfrm>
          <a:prstGeom prst="rect">
            <a:avLst/>
          </a:prstGeom>
        </p:spPr>
        <p:txBody>
          <a:bodyPr anchorCtr="0" anchor="b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30914" y="1358720"/>
            <a:ext cx="1179300" cy="31086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SzPts val="700"/>
              <a:buChar char="○"/>
              <a:defRPr sz="700"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 sz="7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05905" y="440147"/>
            <a:ext cx="2674500" cy="3999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920238" y="-122"/>
            <a:ext cx="1920300" cy="502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55400" lIns="55400" spcFirstLastPara="1" rIns="55400" wrap="square" tIns="5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11510" y="1205771"/>
            <a:ext cx="1698900" cy="1449300"/>
          </a:xfrm>
          <a:prstGeom prst="rect">
            <a:avLst/>
          </a:prstGeom>
        </p:spPr>
        <p:txBody>
          <a:bodyPr anchorCtr="0" anchor="b" bIns="55400" lIns="55400" spcFirstLastPara="1" rIns="55400" wrap="square" tIns="55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11510" y="2740784"/>
            <a:ext cx="1698900" cy="12078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074587" y="707984"/>
            <a:ext cx="1611600" cy="3612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30914" y="4136562"/>
            <a:ext cx="2519400" cy="5916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30914" y="1081544"/>
            <a:ext cx="3578700" cy="1920000"/>
          </a:xfrm>
          <a:prstGeom prst="rect">
            <a:avLst/>
          </a:prstGeom>
        </p:spPr>
        <p:txBody>
          <a:bodyPr anchorCtr="0" anchor="b" bIns="55400" lIns="55400" spcFirstLastPara="1" rIns="55400" wrap="square" tIns="55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30914" y="3082176"/>
            <a:ext cx="3578700" cy="1272000"/>
          </a:xfrm>
          <a:prstGeom prst="rect">
            <a:avLst/>
          </a:prstGeom>
        </p:spPr>
        <p:txBody>
          <a:bodyPr anchorCtr="0" anchor="t" bIns="55400" lIns="55400" spcFirstLastPara="1" rIns="55400" wrap="square" tIns="5540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</p:spPr>
        <p:txBody>
          <a:bodyPr anchorCtr="0" anchor="ctr" bIns="55400" lIns="55400" spcFirstLastPara="1" rIns="55400" wrap="square" tIns="554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30914" y="435136"/>
            <a:ext cx="35787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5400" lIns="55400" spcFirstLastPara="1" rIns="55400" wrap="square" tIns="554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30914" y="1126864"/>
            <a:ext cx="3578700" cy="3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5400" lIns="55400" spcFirstLastPara="1" rIns="55400" wrap="square" tIns="55400">
            <a:no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558428" y="4559590"/>
            <a:ext cx="230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5400" lIns="55400" spcFirstLastPara="1" rIns="55400" wrap="square" tIns="55400">
            <a:noAutofit/>
          </a:bodyPr>
          <a:lstStyle>
            <a:lvl1pPr lvl="0" algn="r">
              <a:buNone/>
              <a:defRPr sz="600">
                <a:solidFill>
                  <a:schemeClr val="dk2"/>
                </a:solidFill>
              </a:defRPr>
            </a:lvl1pPr>
            <a:lvl2pPr lvl="1" algn="r">
              <a:buNone/>
              <a:defRPr sz="600">
                <a:solidFill>
                  <a:schemeClr val="dk2"/>
                </a:solidFill>
              </a:defRPr>
            </a:lvl2pPr>
            <a:lvl3pPr lvl="2" algn="r">
              <a:buNone/>
              <a:defRPr sz="600">
                <a:solidFill>
                  <a:schemeClr val="dk2"/>
                </a:solidFill>
              </a:defRPr>
            </a:lvl3pPr>
            <a:lvl4pPr lvl="3" algn="r">
              <a:buNone/>
              <a:defRPr sz="600">
                <a:solidFill>
                  <a:schemeClr val="dk2"/>
                </a:solidFill>
              </a:defRPr>
            </a:lvl4pPr>
            <a:lvl5pPr lvl="4" algn="r">
              <a:buNone/>
              <a:defRPr sz="600">
                <a:solidFill>
                  <a:schemeClr val="dk2"/>
                </a:solidFill>
              </a:defRPr>
            </a:lvl5pPr>
            <a:lvl6pPr lvl="5" algn="r">
              <a:buNone/>
              <a:defRPr sz="600">
                <a:solidFill>
                  <a:schemeClr val="dk2"/>
                </a:solidFill>
              </a:defRPr>
            </a:lvl6pPr>
            <a:lvl7pPr lvl="6" algn="r">
              <a:buNone/>
              <a:defRPr sz="600">
                <a:solidFill>
                  <a:schemeClr val="dk2"/>
                </a:solidFill>
              </a:defRPr>
            </a:lvl7pPr>
            <a:lvl8pPr lvl="7" algn="r">
              <a:buNone/>
              <a:defRPr sz="600">
                <a:solidFill>
                  <a:schemeClr val="dk2"/>
                </a:solidFill>
              </a:defRPr>
            </a:lvl8pPr>
            <a:lvl9pPr lvl="8" algn="r">
              <a:buNone/>
              <a:defRPr sz="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51250" y="146200"/>
            <a:ext cx="3558300" cy="4780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130925" y="123525"/>
            <a:ext cx="3578700" cy="5673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55400" lIns="55400" spcFirstLastPara="1" rIns="55400" wrap="square" tIns="55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Whiteboard Norms</a:t>
            </a:r>
            <a:endParaRPr b="1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1675" y="728300"/>
            <a:ext cx="1348800" cy="11283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One Marker</a:t>
            </a:r>
            <a:endParaRPr b="1" sz="3000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19900" y="728300"/>
            <a:ext cx="2015700" cy="11283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Standing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 at your randomly assigned whiteboard.</a:t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624825" y="1894075"/>
            <a:ext cx="1010700" cy="1128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Show Your Thinking</a:t>
            </a:r>
            <a:endParaRPr b="1" sz="1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21675" y="1894075"/>
            <a:ext cx="2344500" cy="11283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Work Together</a:t>
            </a:r>
            <a:endParaRPr b="1" sz="2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All group members are communicating: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ask questions, share ideas, listen.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465275" y="3059850"/>
            <a:ext cx="2170200" cy="10074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Persevere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Work through difficulty.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Look around at other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groups if you need help.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21675" y="3059850"/>
            <a:ext cx="1202400" cy="10074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Take Risks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21675" y="4104725"/>
            <a:ext cx="3413700" cy="78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Erase with Care</a:t>
            </a:r>
            <a:endParaRPr b="1" sz="28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Ask permission to erase someone else’s ideas. Keep anything circled by the teacher.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descr="Marker, pen, whiteboard, whiteboard marker, whiteboard pen icon - Download  on Iconfinder"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76" y="728301"/>
            <a:ext cx="480350" cy="48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,500+ Small Group Of People Silhouettes Stock Illustrations, Royalty-Free  Vector Graphics &amp; Clip Art - iStock"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450" y="845639"/>
            <a:ext cx="420775" cy="42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ree human join hands together background vector 3126867 Vector Art at  Vecteezy"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7225" y="2319152"/>
            <a:ext cx="420775" cy="319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everance Icons - Free SVG &amp; PNG Perseverance Images - Noun Project" id="66" name="Google Shape;6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3375" y="3353163"/>
            <a:ext cx="420775" cy="42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151250" y="146200"/>
            <a:ext cx="3558300" cy="4780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>
            <p:ph type="ctrTitle"/>
          </p:nvPr>
        </p:nvSpPr>
        <p:spPr>
          <a:xfrm>
            <a:off x="130925" y="123525"/>
            <a:ext cx="3578700" cy="5673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55400" lIns="55400" spcFirstLastPara="1" rIns="55400" wrap="square" tIns="55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Whiteboard Norms</a:t>
            </a:r>
            <a:endParaRPr b="1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83875" y="769275"/>
            <a:ext cx="2488200" cy="5295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One Marker</a:t>
            </a:r>
            <a:endParaRPr b="1" sz="3000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697900" y="1327075"/>
            <a:ext cx="1947300" cy="5295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Standing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21675" y="1884875"/>
            <a:ext cx="2939400" cy="567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Show Your Thinking</a:t>
            </a:r>
            <a:endParaRPr b="1" sz="2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968025" y="2530175"/>
            <a:ext cx="2601600" cy="5295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Work Together</a:t>
            </a:r>
            <a:endParaRPr b="1" sz="2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1475000" y="3716913"/>
            <a:ext cx="2170200" cy="5295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Persevere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21675" y="3137700"/>
            <a:ext cx="2803500" cy="5295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Take Risks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99863" y="4296150"/>
            <a:ext cx="3034200" cy="567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Erase with Care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descr="Marker, pen, whiteboard, whiteboard marker, whiteboard pen icon - Download  on Iconfinder"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876" y="638326"/>
            <a:ext cx="791375" cy="79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,500+ Small Group Of People Silhouettes Stock Illustrations, Royalty-Free  Vector Graphics &amp; Clip Art - iStock"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407" y="1297157"/>
            <a:ext cx="589350" cy="589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ree human join hands together background vector 3126867 Vector Art at  Vecteezy" id="82" name="Google Shape;8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882" y="2511285"/>
            <a:ext cx="746938" cy="567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everance Icons - Free SVG &amp; PNG Perseverance Images - Noun Project" id="83" name="Google Shape;8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875" y="3499475"/>
            <a:ext cx="746950" cy="74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151250" y="146200"/>
            <a:ext cx="3558300" cy="4780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89" name="Google Shape;89;p15"/>
          <p:cNvSpPr txBox="1"/>
          <p:nvPr>
            <p:ph type="ctrTitle"/>
          </p:nvPr>
        </p:nvSpPr>
        <p:spPr>
          <a:xfrm>
            <a:off x="130925" y="123525"/>
            <a:ext cx="3578700" cy="5673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55400" lIns="55400" spcFirstLastPara="1" rIns="55400" wrap="square" tIns="55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Whiteboard Norms</a:t>
            </a:r>
            <a:endParaRPr b="1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221675" y="728300"/>
            <a:ext cx="1348800" cy="11283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One Marker</a:t>
            </a:r>
            <a:endParaRPr b="1" sz="3000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1619900" y="728300"/>
            <a:ext cx="2015700" cy="11283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Standing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 at your randomly assigned whiteboard.</a:t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2624825" y="1894075"/>
            <a:ext cx="1010700" cy="1128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Show Your</a:t>
            </a:r>
            <a:r>
              <a:rPr b="1" lang="en" sz="2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" sz="18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Thinking</a:t>
            </a:r>
            <a:endParaRPr b="1" sz="18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221675" y="1894075"/>
            <a:ext cx="2344500" cy="11283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Collaborate</a:t>
            </a:r>
            <a:endParaRPr b="1" sz="2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All group members are communicating: ask questions, share ideas, listen.</a:t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1465275" y="3059850"/>
            <a:ext cx="2170200" cy="10074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Persevere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Work through difficulty.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Look around at other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groups if you need help. 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221675" y="3059850"/>
            <a:ext cx="1202400" cy="10074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Take Risks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221675" y="4104725"/>
            <a:ext cx="3413700" cy="7827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Erase with Care</a:t>
            </a:r>
            <a:endParaRPr b="1" sz="28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Ask permission to erase someone else’s ideas. Keep anything circled by the teacher.</a:t>
            </a:r>
            <a:endParaRPr b="1" sz="1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descr="Marker, pen, whiteboard, whiteboard marker, whiteboard pen icon - Download  on Iconfinder" id="97" name="Google Shape;9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76" y="728301"/>
            <a:ext cx="480350" cy="48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,500+ Small Group Of People Silhouettes Stock Illustrations, Royalty-Free  Vector Graphics &amp; Clip Art - iStock"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4078" y="785340"/>
            <a:ext cx="366275" cy="366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ree human join hands together background vector 3126867 Vector Art at  Vecteezy" id="99" name="Google Shape;9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7238" y="2190251"/>
            <a:ext cx="366275" cy="2781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everance Icons - Free SVG &amp; PNG Perseverance Images - Noun Project" id="100" name="Google Shape;10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3375" y="3353163"/>
            <a:ext cx="420775" cy="42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/>
        </p:nvSpPr>
        <p:spPr>
          <a:xfrm>
            <a:off x="151250" y="146200"/>
            <a:ext cx="3558300" cy="4780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06" name="Google Shape;106;p16"/>
          <p:cNvSpPr txBox="1"/>
          <p:nvPr>
            <p:ph type="ctrTitle"/>
          </p:nvPr>
        </p:nvSpPr>
        <p:spPr>
          <a:xfrm>
            <a:off x="130925" y="123525"/>
            <a:ext cx="3578700" cy="5673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55400" lIns="55400" spcFirstLastPara="1" rIns="55400" wrap="square" tIns="55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Whiteboard Norms</a:t>
            </a:r>
            <a:endParaRPr b="1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183875" y="769275"/>
            <a:ext cx="2488200" cy="5295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One Marker</a:t>
            </a:r>
            <a:endParaRPr b="1" sz="3000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697900" y="1327075"/>
            <a:ext cx="1947300" cy="5295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Standing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221675" y="1884875"/>
            <a:ext cx="2939400" cy="567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Show Your Thinking</a:t>
            </a:r>
            <a:endParaRPr b="1" sz="2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968025" y="2530175"/>
            <a:ext cx="2601600" cy="5295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Collaborate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1475000" y="3716913"/>
            <a:ext cx="2170200" cy="5295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Persevere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221675" y="3137700"/>
            <a:ext cx="2803500" cy="5295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Take Risks</a:t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299863" y="4296150"/>
            <a:ext cx="3034200" cy="567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Erase with Care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descr="Marker, pen, whiteboard, whiteboard marker, whiteboard pen icon - Download  on Iconfinder"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876" y="638326"/>
            <a:ext cx="791375" cy="79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,500+ Small Group Of People Silhouettes Stock Illustrations, Royalty-Free  Vector Graphics &amp; Clip Art - iStock"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407" y="1297157"/>
            <a:ext cx="589350" cy="589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ree human join hands together background vector 3126867 Vector Art at  Vecteezy"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882" y="2511285"/>
            <a:ext cx="746938" cy="567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everance Icons - Free SVG &amp; PNG Perseverance Images - Noun Project" id="117" name="Google Shape;11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875" y="3499475"/>
            <a:ext cx="746950" cy="74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