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32D2D-0AA1-0948-9919-2AAFC61F4C9D}" type="datetimeFigureOut">
              <a:rPr lang="en-US" smtClean="0"/>
              <a:t>8/18/15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FDDCB1-CF99-AC49-894B-73295822F1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32D2D-0AA1-0948-9919-2AAFC61F4C9D}" type="datetimeFigureOut">
              <a:rPr lang="en-US" smtClean="0"/>
              <a:t>8/18/15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DCB1-CF99-AC49-894B-73295822F1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32D2D-0AA1-0948-9919-2AAFC61F4C9D}" type="datetimeFigureOut">
              <a:rPr lang="en-US" smtClean="0"/>
              <a:t>8/18/15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DCB1-CF99-AC49-894B-73295822F1A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32D2D-0AA1-0948-9919-2AAFC61F4C9D}" type="datetimeFigureOut">
              <a:rPr lang="en-US" smtClean="0"/>
              <a:t>8/18/15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DCB1-CF99-AC49-894B-73295822F1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32D2D-0AA1-0948-9919-2AAFC61F4C9D}" type="datetimeFigureOut">
              <a:rPr lang="en-US" smtClean="0"/>
              <a:t>8/18/15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DCB1-CF99-AC49-894B-73295822F1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32D2D-0AA1-0948-9919-2AAFC61F4C9D}" type="datetimeFigureOut">
              <a:rPr lang="en-US" smtClean="0"/>
              <a:t>8/18/15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DCB1-CF99-AC49-894B-73295822F1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32D2D-0AA1-0948-9919-2AAFC61F4C9D}" type="datetimeFigureOut">
              <a:rPr lang="en-US" smtClean="0"/>
              <a:t>8/18/15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DCB1-CF99-AC49-894B-73295822F1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32D2D-0AA1-0948-9919-2AAFC61F4C9D}" type="datetimeFigureOut">
              <a:rPr lang="en-US" smtClean="0"/>
              <a:t>8/18/15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DCB1-CF99-AC49-894B-73295822F1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32D2D-0AA1-0948-9919-2AAFC61F4C9D}" type="datetimeFigureOut">
              <a:rPr lang="en-US" smtClean="0"/>
              <a:t>8/18/15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DCB1-CF99-AC49-894B-73295822F1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32D2D-0AA1-0948-9919-2AAFC61F4C9D}" type="datetimeFigureOut">
              <a:rPr lang="en-US" smtClean="0"/>
              <a:t>8/18/15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DCB1-CF99-AC49-894B-73295822F1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32D2D-0AA1-0948-9919-2AAFC61F4C9D}" type="datetimeFigureOut">
              <a:rPr lang="en-US" smtClean="0"/>
              <a:t>8/18/15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DCB1-CF99-AC49-894B-73295822F1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F832D2D-0AA1-0948-9919-2AAFC61F4C9D}" type="datetimeFigureOut">
              <a:rPr lang="en-US" smtClean="0"/>
              <a:t>8/18/15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7FDDCB1-CF99-AC49-894B-73295822F1A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Properties of Matter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2.1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644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 vs. Volume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Mass = amount of matter the object contains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Volume = how much space it takes up.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491401"/>
            <a:ext cx="3289300" cy="246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923201"/>
            <a:ext cx="40005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508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Extensive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property that depends on the amount of matter in a sample.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327" y="2741651"/>
            <a:ext cx="5439104" cy="365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210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Intensive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Depends on the type of matter in a sample not the amount.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441" y="2602245"/>
            <a:ext cx="5877357" cy="394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67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(Pure) Substances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Matter that has a uniform and definite composition is called a </a:t>
            </a:r>
            <a:r>
              <a:rPr lang="en-US" b="1" dirty="0" smtClean="0"/>
              <a:t>substance.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Every sample of a given substance has identical intensive properties because every sample has the same composition. 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0" y="4261836"/>
            <a:ext cx="3924300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49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quality or condition of a substance that can be observed or measured without changing the substance’s composition. </a:t>
            </a:r>
          </a:p>
          <a:p>
            <a:pPr lvl="1"/>
            <a:r>
              <a:rPr lang="en-US" dirty="0" smtClean="0"/>
              <a:t>Melting point</a:t>
            </a:r>
          </a:p>
          <a:p>
            <a:pPr lvl="1"/>
            <a:r>
              <a:rPr lang="en-US" dirty="0" smtClean="0"/>
              <a:t>Viscosity</a:t>
            </a:r>
          </a:p>
          <a:p>
            <a:pPr lvl="1"/>
            <a:r>
              <a:rPr lang="en-US" dirty="0" smtClean="0"/>
              <a:t>Color </a:t>
            </a:r>
          </a:p>
          <a:p>
            <a:pPr lvl="1"/>
            <a:r>
              <a:rPr lang="en-US" dirty="0" smtClean="0"/>
              <a:t>Size </a:t>
            </a:r>
          </a:p>
          <a:p>
            <a:pPr lvl="1"/>
            <a:r>
              <a:rPr lang="en-US" dirty="0" smtClean="0"/>
              <a:t>Density </a:t>
            </a:r>
          </a:p>
          <a:p>
            <a:pPr lvl="1"/>
            <a:r>
              <a:rPr lang="en-US" dirty="0" smtClean="0"/>
              <a:t>Freezing point</a:t>
            </a:r>
          </a:p>
        </p:txBody>
      </p:sp>
    </p:spTree>
    <p:extLst>
      <p:ext uri="{BB962C8B-B14F-4D97-AF65-F5344CB8AC3E}">
        <p14:creationId xmlns:p14="http://schemas.microsoft.com/office/powerpoint/2010/main" val="991069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States of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Solids: definite shape and volume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908" y="2674487"/>
            <a:ext cx="33401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16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States of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Liquids: Indefinite shape, but fixed volume.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00" y="3001675"/>
            <a:ext cx="2463800" cy="32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70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States of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Gases: Takes both the shape and size of its container.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600" y="2802441"/>
            <a:ext cx="30988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States of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Vapor: gaseous state of a substance that is generally a liquid or solid at room temperature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182" y="2741651"/>
            <a:ext cx="5859068" cy="376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069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properties of a material change, but the composition of the material does not change. </a:t>
            </a:r>
          </a:p>
          <a:p>
            <a:pPr lvl="1"/>
            <a:r>
              <a:rPr lang="en-US" dirty="0" smtClean="0"/>
              <a:t>Boil, freeze, melt, condense </a:t>
            </a:r>
          </a:p>
          <a:p>
            <a:pPr lvl="1"/>
            <a:r>
              <a:rPr lang="en-US" dirty="0" smtClean="0"/>
              <a:t>Physical changes can be classified as reversible or irreversible.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74" y="3249436"/>
            <a:ext cx="4038600" cy="2019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0" y="3147836"/>
            <a:ext cx="3390900" cy="2120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550" y="5116675"/>
            <a:ext cx="2646565" cy="15798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2115" y="4788932"/>
            <a:ext cx="2546787" cy="19076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112" y="5087984"/>
            <a:ext cx="2292688" cy="152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395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29</TotalTime>
  <Words>212</Words>
  <Application>Microsoft Macintosh PowerPoint</Application>
  <PresentationFormat>On-screen Show (4:3)</PresentationFormat>
  <Paragraphs>40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Executive</vt:lpstr>
      <vt:lpstr>Properties of Matter</vt:lpstr>
      <vt:lpstr>Mass vs. Volume</vt:lpstr>
      <vt:lpstr>Extensive Properties</vt:lpstr>
      <vt:lpstr>Intensive Properties</vt:lpstr>
      <vt:lpstr>(Pure) Substances</vt:lpstr>
      <vt:lpstr>Physical Property</vt:lpstr>
      <vt:lpstr>States of Matter</vt:lpstr>
      <vt:lpstr>States of Matter</vt:lpstr>
      <vt:lpstr>States of Matter</vt:lpstr>
      <vt:lpstr>States of Matter</vt:lpstr>
      <vt:lpstr>Physical Changes</vt:lpstr>
    </vt:vector>
  </TitlesOfParts>
  <Company>Monterey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Properties of Matter</dc:title>
  <dc:creator>Morgan Brown</dc:creator>
  <cp:lastModifiedBy>Morgan Brown</cp:lastModifiedBy>
  <cp:revision>3</cp:revision>
  <dcterms:created xsi:type="dcterms:W3CDTF">2015-08-19T00:20:54Z</dcterms:created>
  <dcterms:modified xsi:type="dcterms:W3CDTF">2015-08-19T00:50:37Z</dcterms:modified>
</cp:coreProperties>
</file>