
<file path=[Content_Types].xml><?xml version="1.0" encoding="utf-8"?>
<Types xmlns="http://schemas.openxmlformats.org/package/2006/content-types">
  <Default Extension="rels" ContentType="application/vnd.openxmlformats-package.relationships+xml"/>
  <Default Extension="png" ContentType="image/png"/>
  <Default Extension="xml" ContentType="application/xml"/>
  <Override PartName="/ppt/slideLayouts/slideLayout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notesSlides/notesSlide2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1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3.xml" ContentType="application/vnd.openxmlformats-officedocument.presentationml.notesSlide+xml"/>
  <Override PartName="/ppt/notesMasters/notesMaster1.xml" ContentType="application/vnd.openxmlformats-officedocument.presentationml.notesMaster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heme/theme3.xml" ContentType="application/vnd.openxmlformats-officedocument.theme+xml"/>
  <Override PartName="/ppt/theme/theme2.xml" ContentType="application/vnd.openxmlformats-officedocument.theme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4.xml" ContentType="application/vnd.openxmlformats-officedocument.presentationml.slide+xml"/>
  <Override PartName="/ppt/slides/slide2.xml" ContentType="application/vnd.openxmlformats-officedocument.presentationml.slide+xml"/>
  <Override PartName="/ppt/slides/slide6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</Types>
</file>

<file path=_rels/.rels><?xml version="1.0" encoding="UTF-8" standalone="yes"?><Relationships xmlns="http://schemas.openxmlformats.org/package/2006/relationships"><Relationship Target="ppt/presentation.xml" Type="http://schemas.openxmlformats.org/officeDocument/2006/relationships/officeDocument" Id="rId1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aveSubsetFonts="1" autoCompressPictures="0" strictFirstAndLastChars="0" showSpecialPlsOnTitleSld="0" firstSlideNum="0">
  <p:sldMasterIdLst>
    <p:sldMasterId id="2147483654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</p:sldIdLst>
  <p:sldSz cy="5143500" cx="9144000"/>
  <p:notesSz cy="9144000" cx="6858000"/>
  <p:defaultTextStyle>
    <a:defPPr algn="l" rtl="0" marR="0">
      <a:lnSpc>
        <a:spcPct val="100000"/>
      </a:lnSpc>
      <a:spcBef>
        <a:spcPts val="0"/>
      </a:spcBef>
      <a:spcAft>
        <a:spcPts val="0"/>
      </a:spcAft>
    </a:defPPr>
    <a:lvl1pPr algn="l" rtl="0" marR="0">
      <a:lnSpc>
        <a:spcPct val="100000"/>
      </a:lnSpc>
      <a:spcBef>
        <a:spcPts val="0"/>
      </a:spcBef>
      <a:spcAft>
        <a:spcPts val="0"/>
      </a:spcAft>
      <a:buNone/>
      <a:defRPr strike="noStrike" u="none" b="0" cap="none" baseline="0" sz="1400" i="0">
        <a:solidFill>
          <a:srgbClr val="000000"/>
        </a:solidFill>
        <a:latin typeface="Arial"/>
        <a:ea typeface="Arial"/>
        <a:cs typeface="Arial"/>
        <a:sym typeface="Arial"/>
        <a:rtl val="0"/>
      </a:defRPr>
    </a:lvl1pPr>
    <a:lvl2pPr algn="l" rtl="0" marR="0">
      <a:lnSpc>
        <a:spcPct val="100000"/>
      </a:lnSpc>
      <a:spcBef>
        <a:spcPts val="0"/>
      </a:spcBef>
      <a:spcAft>
        <a:spcPts val="0"/>
      </a:spcAft>
      <a:buNone/>
      <a:defRPr strike="noStrike" u="none" b="0" cap="none" baseline="0" sz="1400" i="0">
        <a:solidFill>
          <a:srgbClr val="000000"/>
        </a:solidFill>
        <a:latin typeface="Arial"/>
        <a:ea typeface="Arial"/>
        <a:cs typeface="Arial"/>
        <a:sym typeface="Arial"/>
        <a:rtl val="0"/>
      </a:defRPr>
    </a:lvl2pPr>
    <a:lvl3pPr algn="l" rtl="0" marR="0">
      <a:lnSpc>
        <a:spcPct val="100000"/>
      </a:lnSpc>
      <a:spcBef>
        <a:spcPts val="0"/>
      </a:spcBef>
      <a:spcAft>
        <a:spcPts val="0"/>
      </a:spcAft>
      <a:buNone/>
      <a:defRPr strike="noStrike" u="none" b="0" cap="none" baseline="0" sz="1400" i="0">
        <a:solidFill>
          <a:srgbClr val="000000"/>
        </a:solidFill>
        <a:latin typeface="Arial"/>
        <a:ea typeface="Arial"/>
        <a:cs typeface="Arial"/>
        <a:sym typeface="Arial"/>
        <a:rtl val="0"/>
      </a:defRPr>
    </a:lvl3pPr>
    <a:lvl4pPr algn="l" rtl="0" marR="0">
      <a:lnSpc>
        <a:spcPct val="100000"/>
      </a:lnSpc>
      <a:spcBef>
        <a:spcPts val="0"/>
      </a:spcBef>
      <a:spcAft>
        <a:spcPts val="0"/>
      </a:spcAft>
      <a:buNone/>
      <a:defRPr strike="noStrike" u="none" b="0" cap="none" baseline="0" sz="1400" i="0">
        <a:solidFill>
          <a:srgbClr val="000000"/>
        </a:solidFill>
        <a:latin typeface="Arial"/>
        <a:ea typeface="Arial"/>
        <a:cs typeface="Arial"/>
        <a:sym typeface="Arial"/>
        <a:rtl val="0"/>
      </a:defRPr>
    </a:lvl4pPr>
    <a:lvl5pPr algn="l" rtl="0" marR="0">
      <a:lnSpc>
        <a:spcPct val="100000"/>
      </a:lnSpc>
      <a:spcBef>
        <a:spcPts val="0"/>
      </a:spcBef>
      <a:spcAft>
        <a:spcPts val="0"/>
      </a:spcAft>
      <a:buNone/>
      <a:defRPr strike="noStrike" u="none" b="0" cap="none" baseline="0" sz="1400" i="0">
        <a:solidFill>
          <a:srgbClr val="000000"/>
        </a:solidFill>
        <a:latin typeface="Arial"/>
        <a:ea typeface="Arial"/>
        <a:cs typeface="Arial"/>
        <a:sym typeface="Arial"/>
        <a:rtl val="0"/>
      </a:defRPr>
    </a:lvl5pPr>
    <a:lvl6pPr algn="l" rtl="0" marR="0">
      <a:lnSpc>
        <a:spcPct val="100000"/>
      </a:lnSpc>
      <a:spcBef>
        <a:spcPts val="0"/>
      </a:spcBef>
      <a:spcAft>
        <a:spcPts val="0"/>
      </a:spcAft>
      <a:buNone/>
      <a:defRPr strike="noStrike" u="none" b="0" cap="none" baseline="0" sz="1400" i="0">
        <a:solidFill>
          <a:srgbClr val="000000"/>
        </a:solidFill>
        <a:latin typeface="Arial"/>
        <a:ea typeface="Arial"/>
        <a:cs typeface="Arial"/>
        <a:sym typeface="Arial"/>
        <a:rtl val="0"/>
      </a:defRPr>
    </a:lvl6pPr>
    <a:lvl7pPr algn="l" rtl="0" marR="0">
      <a:lnSpc>
        <a:spcPct val="100000"/>
      </a:lnSpc>
      <a:spcBef>
        <a:spcPts val="0"/>
      </a:spcBef>
      <a:spcAft>
        <a:spcPts val="0"/>
      </a:spcAft>
      <a:buNone/>
      <a:defRPr strike="noStrike" u="none" b="0" cap="none" baseline="0" sz="1400" i="0">
        <a:solidFill>
          <a:srgbClr val="000000"/>
        </a:solidFill>
        <a:latin typeface="Arial"/>
        <a:ea typeface="Arial"/>
        <a:cs typeface="Arial"/>
        <a:sym typeface="Arial"/>
        <a:rtl val="0"/>
      </a:defRPr>
    </a:lvl7pPr>
    <a:lvl8pPr algn="l" rtl="0" marR="0">
      <a:lnSpc>
        <a:spcPct val="100000"/>
      </a:lnSpc>
      <a:spcBef>
        <a:spcPts val="0"/>
      </a:spcBef>
      <a:spcAft>
        <a:spcPts val="0"/>
      </a:spcAft>
      <a:buNone/>
      <a:defRPr strike="noStrike" u="none" b="0" cap="none" baseline="0" sz="1400" i="0">
        <a:solidFill>
          <a:srgbClr val="000000"/>
        </a:solidFill>
        <a:latin typeface="Arial"/>
        <a:ea typeface="Arial"/>
        <a:cs typeface="Arial"/>
        <a:sym typeface="Arial"/>
        <a:rtl val="0"/>
      </a:defRPr>
    </a:lvl8pPr>
    <a:lvl9pPr algn="l" rtl="0" marR="0">
      <a:lnSpc>
        <a:spcPct val="100000"/>
      </a:lnSpc>
      <a:spcBef>
        <a:spcPts val="0"/>
      </a:spcBef>
      <a:spcAft>
        <a:spcPts val="0"/>
      </a:spcAft>
      <a:buNone/>
      <a:defRPr strike="noStrike" u="none" b="0" cap="none" baseline="0" sz="1400" i="0">
        <a:solidFill>
          <a:srgbClr val="000000"/>
        </a:solidFill>
        <a:latin typeface="Arial"/>
        <a:ea typeface="Arial"/>
        <a:cs typeface="Arial"/>
        <a:sym typeface="Arial"/>
        <a:rtl val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/>
</file>

<file path=ppt/tableStyles.xml><?xml version="1.0" encoding="utf-8"?>
<a:tblStyleLst xmlns:a="http://schemas.openxmlformats.org/drawingml/2006/main" xmlns:r="http://schemas.openxmlformats.org/officeDocument/2006/relationships" def="{90651C3A-4460-11DB-9652-00E08161165F}"/>
</file>

<file path=ppt/_rels/presentation.xml.rels><?xml version="1.0" encoding="UTF-8" standalone="yes"?><Relationships xmlns="http://schemas.openxmlformats.org/package/2006/relationships"><Relationship Target="presProps.xml" Type="http://schemas.openxmlformats.org/officeDocument/2006/relationships/presProps" Id="rId2"/><Relationship Target="theme/theme1.xml" Type="http://schemas.openxmlformats.org/officeDocument/2006/relationships/theme" Id="rId1"/><Relationship Target="slides/slide5.xml" Type="http://schemas.openxmlformats.org/officeDocument/2006/relationships/slide" Id="rId10"/><Relationship Target="slideMasters/slideMaster1.xml" Type="http://schemas.openxmlformats.org/officeDocument/2006/relationships/slideMaster" Id="rId4"/><Relationship Target="slides/slide6.xml" Type="http://schemas.openxmlformats.org/officeDocument/2006/relationships/slide" Id="rId11"/><Relationship Target="tableStyles.xml" Type="http://schemas.openxmlformats.org/officeDocument/2006/relationships/tableStyles" Id="rId3"/><Relationship Target="slides/slide4.xml" Type="http://schemas.openxmlformats.org/officeDocument/2006/relationships/slide" Id="rId9"/><Relationship Target="slides/slide1.xml" Type="http://schemas.openxmlformats.org/officeDocument/2006/relationships/slide" Id="rId6"/><Relationship Target="notesMasters/notesMaster1.xml" Type="http://schemas.openxmlformats.org/officeDocument/2006/relationships/notesMaster" Id="rId5"/><Relationship Target="slides/slide3.xml" Type="http://schemas.openxmlformats.org/officeDocument/2006/relationships/slide" Id="rId8"/><Relationship Target="slides/slide2.xml" Type="http://schemas.openxmlformats.org/officeDocument/2006/relationships/slide" Id="rId7"/></Relationships>
</file>

<file path=ppt/notesMasters/_rels/notesMaster1.xml.rels><?xml version="1.0" encoding="UTF-8" standalone="yes"?><Relationships xmlns="http://schemas.openxmlformats.org/package/2006/relationships"><Relationship Target="../theme/theme2.xml" Type="http://schemas.openxmlformats.org/officeDocument/2006/relationships/theme" Id="rId1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" name="Shape 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" name="Shape 2"/>
          <p:cNvSpPr/>
          <p:nvPr>
            <p:ph idx="2" type="sldImg"/>
          </p:nvPr>
        </p:nvSpPr>
        <p:spPr>
          <a:xfrm>
            <a:off y="685800" x="381187"/>
            <a:ext cy="3429000" cx="6096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w="med" len="med" type="none"/>
            <a:tailEnd w="med" len="med" type="none"/>
          </a:ln>
        </p:spPr>
      </p:sp>
      <p:sp>
        <p:nvSpPr>
          <p:cNvPr id="3" name="Shape 3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t" anchorCtr="0"/>
          <a:lstStyle>
            <a:lvl1pPr>
              <a:spcBef>
                <a:spcPts val="0"/>
              </a:spcBef>
              <a:defRPr sz="1100"/>
            </a:lvl1pPr>
            <a:lvl2pPr>
              <a:spcBef>
                <a:spcPts val="0"/>
              </a:spcBef>
              <a:defRPr sz="1100"/>
            </a:lvl2pPr>
            <a:lvl3pPr>
              <a:spcBef>
                <a:spcPts val="0"/>
              </a:spcBef>
              <a:defRPr sz="1100"/>
            </a:lvl3pPr>
            <a:lvl4pPr>
              <a:spcBef>
                <a:spcPts val="0"/>
              </a:spcBef>
              <a:defRPr sz="1100"/>
            </a:lvl4pPr>
            <a:lvl5pPr>
              <a:spcBef>
                <a:spcPts val="0"/>
              </a:spcBef>
              <a:defRPr sz="1100"/>
            </a:lvl5pPr>
            <a:lvl6pPr>
              <a:spcBef>
                <a:spcPts val="0"/>
              </a:spcBef>
              <a:defRPr sz="1100"/>
            </a:lvl6pPr>
            <a:lvl7pPr>
              <a:spcBef>
                <a:spcPts val="0"/>
              </a:spcBef>
              <a:defRPr sz="1100"/>
            </a:lvl7pPr>
            <a:lvl8pPr>
              <a:spcBef>
                <a:spcPts val="0"/>
              </a:spcBef>
              <a:defRPr sz="1100"/>
            </a:lvl8pPr>
            <a:lvl9pPr>
              <a:spcBef>
                <a:spcPts val="0"/>
              </a:spcBef>
              <a:defRPr sz="1100"/>
            </a:lvl9pPr>
          </a:lstStyle>
          <a:p/>
        </p:txBody>
      </p:sp>
    </p:spTree>
  </p:cSld>
  <p:clrMap accent2="accent2" accent3="accent3" accent4="accent4" accent5="accent5" accent6="accent6" hlink="hlink" tx2="lt2" tx1="dk1" bg2="dk2" bg1="lt1" folHlink="folHlink" accent1="accent1"/>
</p:notesMaster>
</file>

<file path=ppt/notesSlides/_rels/notesSlide1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2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3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4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5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6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30" name="Shape 30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31" name="Shape 31"/>
          <p:cNvSpPr/>
          <p:nvPr>
            <p:ph idx="2" type="sldImg"/>
          </p:nvPr>
        </p:nvSpPr>
        <p:spPr>
          <a:xfrm>
            <a:off y="685800" x="381187"/>
            <a:ext cy="3429000" cx="6096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w="med" len="med" type="none"/>
            <a:tailEnd w="med" len="med" type="none"/>
          </a:ln>
        </p:spPr>
      </p:sp>
      <p:sp>
        <p:nvSpPr>
          <p:cNvPr id="32" name="Shape 32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36" name="Shape 36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37" name="Shape 37"/>
          <p:cNvSpPr/>
          <p:nvPr>
            <p:ph idx="2" type="sldImg"/>
          </p:nvPr>
        </p:nvSpPr>
        <p:spPr>
          <a:xfrm>
            <a:off y="685800" x="381187"/>
            <a:ext cy="3429000" cx="6096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w="med" len="med" type="none"/>
            <a:tailEnd w="med" len="med" type="none"/>
          </a:ln>
        </p:spPr>
      </p:sp>
      <p:sp>
        <p:nvSpPr>
          <p:cNvPr id="38" name="Shape 38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42" name="Shape 42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43" name="Shape 43"/>
          <p:cNvSpPr/>
          <p:nvPr>
            <p:ph idx="2" type="sldImg"/>
          </p:nvPr>
        </p:nvSpPr>
        <p:spPr>
          <a:xfrm>
            <a:off y="685800" x="381187"/>
            <a:ext cy="3429000" cx="6096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w="med" len="med" type="none"/>
            <a:tailEnd w="med" len="med" type="none"/>
          </a:ln>
        </p:spPr>
      </p:sp>
      <p:sp>
        <p:nvSpPr>
          <p:cNvPr id="44" name="Shape 44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49" name="Shape 49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50" name="Shape 50"/>
          <p:cNvSpPr/>
          <p:nvPr>
            <p:ph idx="2" type="sldImg"/>
          </p:nvPr>
        </p:nvSpPr>
        <p:spPr>
          <a:xfrm>
            <a:off y="685800" x="381187"/>
            <a:ext cy="3429000" cx="6096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w="med" len="med" type="none"/>
            <a:tailEnd w="med" len="med" type="none"/>
          </a:ln>
        </p:spPr>
      </p:sp>
      <p:sp>
        <p:nvSpPr>
          <p:cNvPr id="51" name="Shape 51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55" name="Shape 55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56" name="Shape 56"/>
          <p:cNvSpPr/>
          <p:nvPr>
            <p:ph idx="2" type="sldImg"/>
          </p:nvPr>
        </p:nvSpPr>
        <p:spPr>
          <a:xfrm>
            <a:off y="685800" x="381187"/>
            <a:ext cy="3429000" cx="6096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w="med" len="med" type="none"/>
            <a:tailEnd w="med" len="med" type="none"/>
          </a:ln>
        </p:spPr>
      </p:sp>
      <p:sp>
        <p:nvSpPr>
          <p:cNvPr id="57" name="Shape 57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61" name="Shape 6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62" name="Shape 62"/>
          <p:cNvSpPr/>
          <p:nvPr>
            <p:ph idx="2" type="sldImg"/>
          </p:nvPr>
        </p:nvSpPr>
        <p:spPr>
          <a:xfrm>
            <a:off y="685800" x="381187"/>
            <a:ext cy="3429000" cx="6096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w="med" len="med" type="none"/>
            <a:tailEnd w="med" len="med" type="none"/>
          </a:ln>
        </p:spPr>
      </p:sp>
      <p:sp>
        <p:nvSpPr>
          <p:cNvPr id="63" name="Shape 63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Target="../slideMasters/slideMaster1.xml" Type="http://schemas.openxmlformats.org/officeDocument/2006/relationships/slideMaster" Id="rId1"/></Relationships>
</file>

<file path=ppt/slideLayouts/_rels/slideLayout2.xml.rels><?xml version="1.0" encoding="UTF-8" standalone="yes"?><Relationships xmlns="http://schemas.openxmlformats.org/package/2006/relationships"><Relationship Target="../slideMasters/slideMaster1.xml" Type="http://schemas.openxmlformats.org/officeDocument/2006/relationships/slideMaster" Id="rId1"/></Relationships>
</file>

<file path=ppt/slideLayouts/_rels/slideLayout3.xml.rels><?xml version="1.0" encoding="UTF-8" standalone="yes"?><Relationships xmlns="http://schemas.openxmlformats.org/package/2006/relationships"><Relationship Target="../slideMasters/slideMaster1.xml" Type="http://schemas.openxmlformats.org/officeDocument/2006/relationships/slideMaster" Id="rId1"/></Relationships>
</file>

<file path=ppt/slideLayouts/_rels/slideLayout4.xml.rels><?xml version="1.0" encoding="UTF-8" standalone="yes"?><Relationships xmlns="http://schemas.openxmlformats.org/package/2006/relationships"><Relationship Target="../slideMasters/slideMaster1.xml" Type="http://schemas.openxmlformats.org/officeDocument/2006/relationships/slideMaster" Id="rId1"/></Relationships>
</file>

<file path=ppt/slideLayouts/_rels/slideLayout5.xml.rels><?xml version="1.0" encoding="UTF-8" standalone="yes"?><Relationships xmlns="http://schemas.openxmlformats.org/package/2006/relationships"><Relationship Target="../slideMasters/slideMaster1.xml" Type="http://schemas.openxmlformats.org/officeDocument/2006/relationships/slideMaster" Id="rId1"/></Relationships>
</file>

<file path=ppt/slideLayouts/_rels/slideLayout6.xml.rels><?xml version="1.0" encoding="UTF-8" standalone="yes"?><Relationships xmlns="http://schemas.openxmlformats.org/package/2006/relationships"><Relationship Target="../slideMasters/slideMaster1.xml" Type="http://schemas.openxmlformats.org/officeDocument/2006/relationships/slideMaster" Id="rId1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itle">
  <p:cSld name="Title Slide">
    <p:spTree>
      <p:nvGrpSpPr>
        <p:cNvPr id="7" name="Shape 7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8" name="Shape 8"/>
          <p:cNvSpPr/>
          <p:nvPr/>
        </p:nvSpPr>
        <p:spPr>
          <a:xfrm rot="10800000" flipH="1">
            <a:off y="3093234" x="0"/>
            <a:ext cy="712499" cx="84582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bIns="45700" rIns="91425" lIns="91425" tIns="45700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9" name="Shape 9"/>
          <p:cNvSpPr txBox="1"/>
          <p:nvPr>
            <p:ph type="ctrTitle"/>
          </p:nvPr>
        </p:nvSpPr>
        <p:spPr>
          <a:xfrm>
            <a:off y="1300757" x="685800"/>
            <a:ext cy="1684199" cx="7772400"/>
          </a:xfrm>
          <a:prstGeom prst="rect">
            <a:avLst/>
          </a:prstGeom>
        </p:spPr>
        <p:txBody>
          <a:bodyPr bIns="91425" rIns="91425" lIns="91425" tIns="91425" anchor="b" anchorCtr="0"/>
          <a:lstStyle>
            <a:lvl1pPr>
              <a:spcBef>
                <a:spcPts val="0"/>
              </a:spcBef>
              <a:buClr>
                <a:schemeClr val="dk2"/>
              </a:buClr>
              <a:buSzPct val="100000"/>
              <a:defRPr sz="7200">
                <a:solidFill>
                  <a:schemeClr val="dk2"/>
                </a:solidFill>
              </a:defRPr>
            </a:lvl1pPr>
            <a:lvl2pPr>
              <a:spcBef>
                <a:spcPts val="0"/>
              </a:spcBef>
              <a:buClr>
                <a:schemeClr val="dk2"/>
              </a:buClr>
              <a:buSzPct val="100000"/>
              <a:defRPr sz="7200">
                <a:solidFill>
                  <a:schemeClr val="dk2"/>
                </a:solidFill>
              </a:defRPr>
            </a:lvl2pPr>
            <a:lvl3pPr>
              <a:spcBef>
                <a:spcPts val="0"/>
              </a:spcBef>
              <a:buClr>
                <a:schemeClr val="dk2"/>
              </a:buClr>
              <a:buSzPct val="100000"/>
              <a:defRPr sz="7200">
                <a:solidFill>
                  <a:schemeClr val="dk2"/>
                </a:solidFill>
              </a:defRPr>
            </a:lvl3pPr>
            <a:lvl4pPr>
              <a:spcBef>
                <a:spcPts val="0"/>
              </a:spcBef>
              <a:buClr>
                <a:schemeClr val="dk2"/>
              </a:buClr>
              <a:buSzPct val="100000"/>
              <a:defRPr sz="7200">
                <a:solidFill>
                  <a:schemeClr val="dk2"/>
                </a:solidFill>
              </a:defRPr>
            </a:lvl4pPr>
            <a:lvl5pPr>
              <a:spcBef>
                <a:spcPts val="0"/>
              </a:spcBef>
              <a:buClr>
                <a:schemeClr val="dk2"/>
              </a:buClr>
              <a:buSzPct val="100000"/>
              <a:defRPr sz="7200">
                <a:solidFill>
                  <a:schemeClr val="dk2"/>
                </a:solidFill>
              </a:defRPr>
            </a:lvl5pPr>
            <a:lvl6pPr>
              <a:spcBef>
                <a:spcPts val="0"/>
              </a:spcBef>
              <a:buClr>
                <a:schemeClr val="dk2"/>
              </a:buClr>
              <a:buSzPct val="100000"/>
              <a:defRPr sz="7200">
                <a:solidFill>
                  <a:schemeClr val="dk2"/>
                </a:solidFill>
              </a:defRPr>
            </a:lvl6pPr>
            <a:lvl7pPr>
              <a:spcBef>
                <a:spcPts val="0"/>
              </a:spcBef>
              <a:buClr>
                <a:schemeClr val="dk2"/>
              </a:buClr>
              <a:buSzPct val="100000"/>
              <a:defRPr sz="7200">
                <a:solidFill>
                  <a:schemeClr val="dk2"/>
                </a:solidFill>
              </a:defRPr>
            </a:lvl7pPr>
            <a:lvl8pPr>
              <a:spcBef>
                <a:spcPts val="0"/>
              </a:spcBef>
              <a:buClr>
                <a:schemeClr val="dk2"/>
              </a:buClr>
              <a:buSzPct val="100000"/>
              <a:defRPr sz="7200">
                <a:solidFill>
                  <a:schemeClr val="dk2"/>
                </a:solidFill>
              </a:defRPr>
            </a:lvl8pPr>
            <a:lvl9pPr>
              <a:spcBef>
                <a:spcPts val="0"/>
              </a:spcBef>
              <a:buClr>
                <a:schemeClr val="dk2"/>
              </a:buClr>
              <a:buSzPct val="100000"/>
              <a:defRPr sz="72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10" name="Shape 10"/>
          <p:cNvSpPr txBox="1"/>
          <p:nvPr>
            <p:ph idx="1" type="subTitle"/>
          </p:nvPr>
        </p:nvSpPr>
        <p:spPr>
          <a:xfrm>
            <a:off y="3093357" x="685800"/>
            <a:ext cy="712499" cx="7772400"/>
          </a:xfrm>
          <a:prstGeom prst="rect">
            <a:avLst/>
          </a:prstGeom>
        </p:spPr>
        <p:txBody>
          <a:bodyPr bIns="91425" rIns="91425" lIns="91425" tIns="91425" anchor="ctr" anchorCtr="0"/>
          <a:lstStyle>
            <a:lvl1pPr>
              <a:spcBef>
                <a:spcPts val="0"/>
              </a:spcBef>
              <a:buClr>
                <a:schemeClr val="lt2"/>
              </a:buClr>
              <a:buNone/>
              <a:defRPr b="1">
                <a:solidFill>
                  <a:schemeClr val="lt2"/>
                </a:solidFill>
              </a:defRPr>
            </a:lvl1pPr>
            <a:lvl2pPr>
              <a:spcBef>
                <a:spcPts val="0"/>
              </a:spcBef>
              <a:buClr>
                <a:schemeClr val="lt2"/>
              </a:buClr>
              <a:buSzPct val="100000"/>
              <a:buNone/>
              <a:defRPr b="1" sz="3000">
                <a:solidFill>
                  <a:schemeClr val="lt2"/>
                </a:solidFill>
              </a:defRPr>
            </a:lvl2pPr>
            <a:lvl3pPr>
              <a:spcBef>
                <a:spcPts val="0"/>
              </a:spcBef>
              <a:buClr>
                <a:schemeClr val="lt2"/>
              </a:buClr>
              <a:buSzPct val="100000"/>
              <a:buNone/>
              <a:defRPr b="1" sz="3000">
                <a:solidFill>
                  <a:schemeClr val="lt2"/>
                </a:solidFill>
              </a:defRPr>
            </a:lvl3pPr>
            <a:lvl4pPr>
              <a:spcBef>
                <a:spcPts val="0"/>
              </a:spcBef>
              <a:buClr>
                <a:schemeClr val="lt2"/>
              </a:buClr>
              <a:buSzPct val="100000"/>
              <a:buNone/>
              <a:defRPr b="1" sz="3000">
                <a:solidFill>
                  <a:schemeClr val="lt2"/>
                </a:solidFill>
              </a:defRPr>
            </a:lvl4pPr>
            <a:lvl5pPr>
              <a:spcBef>
                <a:spcPts val="0"/>
              </a:spcBef>
              <a:buClr>
                <a:schemeClr val="lt2"/>
              </a:buClr>
              <a:buSzPct val="100000"/>
              <a:buNone/>
              <a:defRPr b="1" sz="3000">
                <a:solidFill>
                  <a:schemeClr val="lt2"/>
                </a:solidFill>
              </a:defRPr>
            </a:lvl5pPr>
            <a:lvl6pPr>
              <a:spcBef>
                <a:spcPts val="0"/>
              </a:spcBef>
              <a:buClr>
                <a:schemeClr val="lt2"/>
              </a:buClr>
              <a:buSzPct val="100000"/>
              <a:buNone/>
              <a:defRPr b="1" sz="3000">
                <a:solidFill>
                  <a:schemeClr val="lt2"/>
                </a:solidFill>
              </a:defRPr>
            </a:lvl6pPr>
            <a:lvl7pPr>
              <a:spcBef>
                <a:spcPts val="0"/>
              </a:spcBef>
              <a:buClr>
                <a:schemeClr val="lt2"/>
              </a:buClr>
              <a:buSzPct val="100000"/>
              <a:buNone/>
              <a:defRPr b="1" sz="3000">
                <a:solidFill>
                  <a:schemeClr val="lt2"/>
                </a:solidFill>
              </a:defRPr>
            </a:lvl7pPr>
            <a:lvl8pPr>
              <a:spcBef>
                <a:spcPts val="0"/>
              </a:spcBef>
              <a:buClr>
                <a:schemeClr val="lt2"/>
              </a:buClr>
              <a:buSzPct val="100000"/>
              <a:buNone/>
              <a:defRPr b="1" sz="3000">
                <a:solidFill>
                  <a:schemeClr val="lt2"/>
                </a:solidFill>
              </a:defRPr>
            </a:lvl8pPr>
            <a:lvl9pPr>
              <a:spcBef>
                <a:spcPts val="0"/>
              </a:spcBef>
              <a:buClr>
                <a:schemeClr val="lt2"/>
              </a:buClr>
              <a:buSzPct val="100000"/>
              <a:buNone/>
              <a:defRPr b="1" sz="3000">
                <a:solidFill>
                  <a:schemeClr val="lt2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x">
  <p:cSld name="Title and Body">
    <p:spTree>
      <p:nvGrpSpPr>
        <p:cNvPr id="11" name="Shape 1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2" name="Shape 12"/>
          <p:cNvSpPr/>
          <p:nvPr/>
        </p:nvSpPr>
        <p:spPr>
          <a:xfrm>
            <a:off y="205977" x="0"/>
            <a:ext cy="1165500" cx="86868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bIns="45700" rIns="91425" lIns="91425" tIns="45700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3" name="Shape 13"/>
          <p:cNvSpPr txBox="1"/>
          <p:nvPr>
            <p:ph type="title"/>
          </p:nvPr>
        </p:nvSpPr>
        <p:spPr>
          <a:xfrm>
            <a:off y="205977" x="457200"/>
            <a:ext cy="1141499" cx="8229600"/>
          </a:xfrm>
          <a:prstGeom prst="rect">
            <a:avLst/>
          </a:prstGeom>
        </p:spPr>
        <p:txBody>
          <a:bodyPr bIns="91425" rIns="91425" lIns="91425" tIns="91425" anchor="b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/>
        </p:txBody>
      </p:sp>
      <p:sp>
        <p:nvSpPr>
          <p:cNvPr id="14" name="Shape 14"/>
          <p:cNvSpPr txBox="1"/>
          <p:nvPr>
            <p:ph idx="1" type="body"/>
          </p:nvPr>
        </p:nvSpPr>
        <p:spPr>
          <a:xfrm>
            <a:off y="1460499" x="457200"/>
            <a:ext cy="3465299" cx="8229600"/>
          </a:xfrm>
          <a:prstGeom prst="rect">
            <a:avLst/>
          </a:prstGeom>
        </p:spPr>
        <p:txBody>
          <a:bodyPr bIns="91425" rIns="91425" lIns="91425" tIns="91425" anchor="t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woColTx">
  <p:cSld name="Title and Two Columns">
    <p:spTree>
      <p:nvGrpSpPr>
        <p:cNvPr id="15" name="Shape 15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6" name="Shape 16"/>
          <p:cNvSpPr/>
          <p:nvPr/>
        </p:nvSpPr>
        <p:spPr>
          <a:xfrm>
            <a:off y="205977" x="0"/>
            <a:ext cy="1165500" cx="86868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bIns="45700" rIns="91425" lIns="91425" tIns="45700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7" name="Shape 17"/>
          <p:cNvSpPr txBox="1"/>
          <p:nvPr>
            <p:ph type="title"/>
          </p:nvPr>
        </p:nvSpPr>
        <p:spPr>
          <a:xfrm>
            <a:off y="205977" x="457200"/>
            <a:ext cy="1141499" cx="8229600"/>
          </a:xfrm>
          <a:prstGeom prst="rect">
            <a:avLst/>
          </a:prstGeom>
        </p:spPr>
        <p:txBody>
          <a:bodyPr bIns="91425" rIns="91425" lIns="91425" tIns="91425" anchor="b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/>
        </p:txBody>
      </p:sp>
      <p:sp>
        <p:nvSpPr>
          <p:cNvPr id="18" name="Shape 18"/>
          <p:cNvSpPr txBox="1"/>
          <p:nvPr>
            <p:ph idx="1" type="body"/>
          </p:nvPr>
        </p:nvSpPr>
        <p:spPr>
          <a:xfrm>
            <a:off y="1460499" x="457200"/>
            <a:ext cy="3465299" cx="4030200"/>
          </a:xfrm>
          <a:prstGeom prst="rect">
            <a:avLst/>
          </a:prstGeom>
        </p:spPr>
        <p:txBody>
          <a:bodyPr bIns="91425" rIns="91425" lIns="91425" tIns="91425" anchor="t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/>
        </p:txBody>
      </p:sp>
      <p:sp>
        <p:nvSpPr>
          <p:cNvPr id="19" name="Shape 19"/>
          <p:cNvSpPr txBox="1"/>
          <p:nvPr>
            <p:ph idx="2" type="body"/>
          </p:nvPr>
        </p:nvSpPr>
        <p:spPr>
          <a:xfrm>
            <a:off y="1461908" x="4656667"/>
            <a:ext cy="3465299" cx="4030200"/>
          </a:xfrm>
          <a:prstGeom prst="rect">
            <a:avLst/>
          </a:prstGeom>
        </p:spPr>
        <p:txBody>
          <a:bodyPr bIns="91425" rIns="91425" lIns="91425" tIns="91425" anchor="t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itleOnly">
  <p:cSld name="Title Only">
    <p:spTree>
      <p:nvGrpSpPr>
        <p:cNvPr id="20" name="Shape 20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1" name="Shape 21"/>
          <p:cNvSpPr/>
          <p:nvPr/>
        </p:nvSpPr>
        <p:spPr>
          <a:xfrm>
            <a:off y="205977" x="0"/>
            <a:ext cy="1165500" cx="86868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bIns="45700" rIns="91425" lIns="91425" tIns="45700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2" name="Shape 22"/>
          <p:cNvSpPr txBox="1"/>
          <p:nvPr>
            <p:ph type="title"/>
          </p:nvPr>
        </p:nvSpPr>
        <p:spPr>
          <a:xfrm>
            <a:off y="205977" x="457200"/>
            <a:ext cy="1141499" cx="8229600"/>
          </a:xfrm>
          <a:prstGeom prst="rect">
            <a:avLst/>
          </a:prstGeom>
        </p:spPr>
        <p:txBody>
          <a:bodyPr bIns="91425" rIns="91425" lIns="91425" tIns="91425" anchor="b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Caption">
    <p:spTree>
      <p:nvGrpSpPr>
        <p:cNvPr id="23" name="Shape 23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4" name="Shape 24"/>
          <p:cNvSpPr/>
          <p:nvPr/>
        </p:nvSpPr>
        <p:spPr>
          <a:xfrm>
            <a:off y="4406309" x="0"/>
            <a:ext cy="519599" cx="86868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bIns="45700" rIns="91425" lIns="91425" tIns="45700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5" name="Shape 25"/>
          <p:cNvSpPr txBox="1"/>
          <p:nvPr>
            <p:ph idx="1" type="body"/>
          </p:nvPr>
        </p:nvSpPr>
        <p:spPr>
          <a:xfrm>
            <a:off y="4406309" x="457200"/>
            <a:ext cy="519599" cx="8229600"/>
          </a:xfrm>
          <a:prstGeom prst="rect">
            <a:avLst/>
          </a:prstGeom>
        </p:spPr>
        <p:txBody>
          <a:bodyPr bIns="91425" rIns="91425" lIns="91425" tIns="91425" anchor="ctr" anchorCtr="0"/>
          <a:lstStyle>
            <a:lvl1pPr>
              <a:spcBef>
                <a:spcPts val="0"/>
              </a:spcBef>
              <a:buClr>
                <a:schemeClr val="lt1"/>
              </a:buClr>
              <a:buSzPct val="100000"/>
              <a:buNone/>
              <a:defRPr b="1" sz="2400">
                <a:solidFill>
                  <a:schemeClr val="lt1"/>
                </a:solidFill>
              </a:defRPr>
            </a:lvl1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blank">
  <p:cSld name="Blank">
    <p:spTree>
      <p:nvGrpSpPr>
        <p:cNvPr id="26" name="Shape 26"/>
        <p:cNvGrpSpPr/>
        <p:nvPr/>
      </p:nvGrpSpPr>
      <p:grpSpPr>
        <a:xfrm>
          <a:off y="0" x="0"/>
          <a:ext cy="0" cx="0"/>
          <a:chOff y="0" x="0"/>
          <a:chExt cy="0" cx="0"/>
        </a:xfrm>
      </p:grpSpPr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Target="../slideLayouts/slideLayout2.xml" Type="http://schemas.openxmlformats.org/officeDocument/2006/relationships/slideLayout" Id="rId2"/><Relationship Target="../slideLayouts/slideLayout1.xml" Type="http://schemas.openxmlformats.org/officeDocument/2006/relationships/slideLayout" Id="rId1"/><Relationship Target="../slideLayouts/slideLayout4.xml" Type="http://schemas.openxmlformats.org/officeDocument/2006/relationships/slideLayout" Id="rId4"/><Relationship Target="../slideLayouts/slideLayout3.xml" Type="http://schemas.openxmlformats.org/officeDocument/2006/relationships/slideLayout" Id="rId3"/><Relationship Target="../slideLayouts/slideLayout6.xml" Type="http://schemas.openxmlformats.org/officeDocument/2006/relationships/slideLayout" Id="rId6"/><Relationship Target="../slideLayouts/slideLayout5.xml" Type="http://schemas.openxmlformats.org/officeDocument/2006/relationships/slideLayout" Id="rId5"/><Relationship Target="../theme/theme3.xml" Type="http://schemas.openxmlformats.org/officeDocument/2006/relationships/theme" Id="rId7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chemeClr val="lt1"/>
        </a:solidFill>
      </p:bgPr>
    </p:bg>
    <p:spTree>
      <p:nvGrpSpPr>
        <p:cNvPr id="4" name="Shape 4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5" name="Shape 5"/>
          <p:cNvSpPr txBox="1"/>
          <p:nvPr>
            <p:ph type="title"/>
          </p:nvPr>
        </p:nvSpPr>
        <p:spPr>
          <a:xfrm>
            <a:off y="205977" x="457200"/>
            <a:ext cy="1141499" cx="8229600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b" anchorCtr="0"/>
          <a:lstStyle>
            <a:lvl1pPr>
              <a:spcBef>
                <a:spcPts val="0"/>
              </a:spcBef>
              <a:buClr>
                <a:schemeClr val="lt1"/>
              </a:buClr>
              <a:buSzPct val="100000"/>
              <a:buNone/>
              <a:defRPr b="1" sz="4800">
                <a:solidFill>
                  <a:schemeClr val="lt1"/>
                </a:solidFill>
              </a:defRPr>
            </a:lvl1pPr>
            <a:lvl2pPr>
              <a:spcBef>
                <a:spcPts val="0"/>
              </a:spcBef>
              <a:buClr>
                <a:schemeClr val="lt1"/>
              </a:buClr>
              <a:buSzPct val="100000"/>
              <a:buNone/>
              <a:defRPr b="1" sz="4800">
                <a:solidFill>
                  <a:schemeClr val="lt1"/>
                </a:solidFill>
              </a:defRPr>
            </a:lvl2pPr>
            <a:lvl3pPr>
              <a:spcBef>
                <a:spcPts val="0"/>
              </a:spcBef>
              <a:buClr>
                <a:schemeClr val="lt1"/>
              </a:buClr>
              <a:buSzPct val="100000"/>
              <a:buNone/>
              <a:defRPr b="1" sz="4800">
                <a:solidFill>
                  <a:schemeClr val="lt1"/>
                </a:solidFill>
              </a:defRPr>
            </a:lvl3pPr>
            <a:lvl4pPr>
              <a:spcBef>
                <a:spcPts val="0"/>
              </a:spcBef>
              <a:buClr>
                <a:schemeClr val="lt1"/>
              </a:buClr>
              <a:buSzPct val="100000"/>
              <a:buNone/>
              <a:defRPr b="1" sz="4800">
                <a:solidFill>
                  <a:schemeClr val="lt1"/>
                </a:solidFill>
              </a:defRPr>
            </a:lvl4pPr>
            <a:lvl5pPr>
              <a:spcBef>
                <a:spcPts val="0"/>
              </a:spcBef>
              <a:buClr>
                <a:schemeClr val="lt1"/>
              </a:buClr>
              <a:buSzPct val="100000"/>
              <a:buNone/>
              <a:defRPr b="1" sz="4800">
                <a:solidFill>
                  <a:schemeClr val="lt1"/>
                </a:solidFill>
              </a:defRPr>
            </a:lvl5pPr>
            <a:lvl6pPr>
              <a:spcBef>
                <a:spcPts val="0"/>
              </a:spcBef>
              <a:buClr>
                <a:schemeClr val="lt1"/>
              </a:buClr>
              <a:buSzPct val="100000"/>
              <a:buNone/>
              <a:defRPr b="1" sz="4800">
                <a:solidFill>
                  <a:schemeClr val="lt1"/>
                </a:solidFill>
              </a:defRPr>
            </a:lvl6pPr>
            <a:lvl7pPr>
              <a:spcBef>
                <a:spcPts val="0"/>
              </a:spcBef>
              <a:buClr>
                <a:schemeClr val="lt1"/>
              </a:buClr>
              <a:buSzPct val="100000"/>
              <a:buNone/>
              <a:defRPr b="1" sz="4800">
                <a:solidFill>
                  <a:schemeClr val="lt1"/>
                </a:solidFill>
              </a:defRPr>
            </a:lvl7pPr>
            <a:lvl8pPr>
              <a:spcBef>
                <a:spcPts val="0"/>
              </a:spcBef>
              <a:buClr>
                <a:schemeClr val="lt1"/>
              </a:buClr>
              <a:buSzPct val="100000"/>
              <a:buNone/>
              <a:defRPr b="1" sz="4800">
                <a:solidFill>
                  <a:schemeClr val="lt1"/>
                </a:solidFill>
              </a:defRPr>
            </a:lvl8pPr>
            <a:lvl9pPr>
              <a:spcBef>
                <a:spcPts val="0"/>
              </a:spcBef>
              <a:buClr>
                <a:schemeClr val="lt1"/>
              </a:buClr>
              <a:buSzPct val="100000"/>
              <a:buNone/>
              <a:defRPr b="1"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" name="Shape 6"/>
          <p:cNvSpPr txBox="1"/>
          <p:nvPr>
            <p:ph idx="1" type="body"/>
          </p:nvPr>
        </p:nvSpPr>
        <p:spPr>
          <a:xfrm>
            <a:off y="1460499" x="457200"/>
            <a:ext cy="3465299" cx="8229600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t" anchorCtr="0"/>
          <a:lstStyle>
            <a:lvl1pPr>
              <a:spcBef>
                <a:spcPts val="600"/>
              </a:spcBef>
              <a:buClr>
                <a:schemeClr val="dk2"/>
              </a:buClr>
              <a:buSzPct val="100000"/>
              <a:defRPr sz="3000">
                <a:solidFill>
                  <a:schemeClr val="dk2"/>
                </a:solidFill>
              </a:defRPr>
            </a:lvl1pPr>
            <a:lvl2pPr>
              <a:spcBef>
                <a:spcPts val="480"/>
              </a:spcBef>
              <a:buClr>
                <a:schemeClr val="dk2"/>
              </a:buClr>
              <a:buSzPct val="100000"/>
              <a:defRPr sz="2400">
                <a:solidFill>
                  <a:schemeClr val="dk2"/>
                </a:solidFill>
              </a:defRPr>
            </a:lvl2pPr>
            <a:lvl3pPr>
              <a:spcBef>
                <a:spcPts val="480"/>
              </a:spcBef>
              <a:buClr>
                <a:schemeClr val="dk2"/>
              </a:buClr>
              <a:buSzPct val="100000"/>
              <a:defRPr sz="2400">
                <a:solidFill>
                  <a:schemeClr val="dk2"/>
                </a:solidFill>
              </a:defRPr>
            </a:lvl3pPr>
            <a:lvl4pPr>
              <a:spcBef>
                <a:spcPts val="360"/>
              </a:spcBef>
              <a:buClr>
                <a:schemeClr val="dk2"/>
              </a:buClr>
              <a:buSzPct val="100000"/>
              <a:defRPr sz="1800">
                <a:solidFill>
                  <a:schemeClr val="dk2"/>
                </a:solidFill>
              </a:defRPr>
            </a:lvl4pPr>
            <a:lvl5pPr>
              <a:spcBef>
                <a:spcPts val="360"/>
              </a:spcBef>
              <a:buClr>
                <a:schemeClr val="dk2"/>
              </a:buClr>
              <a:buSzPct val="100000"/>
              <a:defRPr sz="1800">
                <a:solidFill>
                  <a:schemeClr val="dk2"/>
                </a:solidFill>
              </a:defRPr>
            </a:lvl5pPr>
            <a:lvl6pPr>
              <a:spcBef>
                <a:spcPts val="360"/>
              </a:spcBef>
              <a:buClr>
                <a:schemeClr val="dk2"/>
              </a:buClr>
              <a:buSzPct val="100000"/>
              <a:defRPr sz="1800">
                <a:solidFill>
                  <a:schemeClr val="dk2"/>
                </a:solidFill>
              </a:defRPr>
            </a:lvl6pPr>
            <a:lvl7pPr>
              <a:spcBef>
                <a:spcPts val="360"/>
              </a:spcBef>
              <a:buClr>
                <a:schemeClr val="dk2"/>
              </a:buClr>
              <a:buSzPct val="100000"/>
              <a:defRPr sz="1800">
                <a:solidFill>
                  <a:schemeClr val="dk2"/>
                </a:solidFill>
              </a:defRPr>
            </a:lvl7pPr>
            <a:lvl8pPr>
              <a:spcBef>
                <a:spcPts val="360"/>
              </a:spcBef>
              <a:buClr>
                <a:schemeClr val="dk2"/>
              </a:buClr>
              <a:buSzPct val="100000"/>
              <a:defRPr sz="1800">
                <a:solidFill>
                  <a:schemeClr val="dk2"/>
                </a:solidFill>
              </a:defRPr>
            </a:lvl8pPr>
            <a:lvl9pPr>
              <a:spcBef>
                <a:spcPts val="360"/>
              </a:spcBef>
              <a:buClr>
                <a:schemeClr val="dk2"/>
              </a:buClr>
              <a:buSzPct val="100000"/>
              <a:defRPr sz="1800">
                <a:solidFill>
                  <a:schemeClr val="dk2"/>
                </a:solidFill>
              </a:defRPr>
            </a:lvl9pPr>
          </a:lstStyle>
          <a:p/>
        </p:txBody>
      </p:sp>
    </p:spTree>
  </p:cSld>
  <p:clrMap accent2="accent2" accent3="accent3" accent4="accent4" accent5="accent5" accent6="accent6" hlink="hlink" tx2="lt2" tx1="dk1" bg2="dk2" bg1="lt1" folHlink="folHlink" accent1="accent1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</p:sldLayoutIdLst>
  <p:txStyles>
    <p:titleStyle>
      <a:defPPr algn="l" rtl="0" marR="0">
        <a:lnSpc>
          <a:spcPct val="100000"/>
        </a:lnSpc>
        <a:spcBef>
          <a:spcPts val="0"/>
        </a:spcBef>
        <a:spcAft>
          <a:spcPts val="0"/>
        </a:spcAft>
      </a:defPPr>
      <a:lvl1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</p:titleStyle>
    <p:bodyStyle>
      <a:defPPr algn="l" rtl="0" marR="0">
        <a:lnSpc>
          <a:spcPct val="100000"/>
        </a:lnSpc>
        <a:spcBef>
          <a:spcPts val="0"/>
        </a:spcBef>
        <a:spcAft>
          <a:spcPts val="0"/>
        </a:spcAft>
      </a:defPPr>
      <a:lvl1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bodyStyle>
    <p:otherStyle>
      <a:defPPr algn="l" rtl="0" marR="0">
        <a:lnSpc>
          <a:spcPct val="100000"/>
        </a:lnSpc>
        <a:spcBef>
          <a:spcPts val="0"/>
        </a:spcBef>
        <a:spcAft>
          <a:spcPts val="0"/>
        </a:spcAft>
      </a:defPPr>
      <a:lvl1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Target="../notesSlides/notesSlide1.xml" Type="http://schemas.openxmlformats.org/officeDocument/2006/relationships/notesSlide" Id="rId2"/><Relationship Target="../slideLayouts/slideLayout1.xml" Type="http://schemas.openxmlformats.org/officeDocument/2006/relationships/slideLayout" Id="rId1"/></Relationships>
</file>

<file path=ppt/slides/_rels/slide2.xml.rels><?xml version="1.0" encoding="UTF-8" standalone="yes"?><Relationships xmlns="http://schemas.openxmlformats.org/package/2006/relationships"><Relationship Target="../notesSlides/notesSlide2.xml" Type="http://schemas.openxmlformats.org/officeDocument/2006/relationships/notesSlide" Id="rId2"/><Relationship Target="../slideLayouts/slideLayout2.xml" Type="http://schemas.openxmlformats.org/officeDocument/2006/relationships/slideLayout" Id="rId1"/></Relationships>
</file>

<file path=ppt/slides/_rels/slide3.xml.rels><?xml version="1.0" encoding="UTF-8" standalone="yes"?><Relationships xmlns="http://schemas.openxmlformats.org/package/2006/relationships"><Relationship Target="../notesSlides/notesSlide3.xml" Type="http://schemas.openxmlformats.org/officeDocument/2006/relationships/notesSlide" Id="rId2"/><Relationship Target="../slideLayouts/slideLayout2.xml" Type="http://schemas.openxmlformats.org/officeDocument/2006/relationships/slideLayout" Id="rId1"/></Relationships>
</file>

<file path=ppt/slides/_rels/slide4.xml.rels><?xml version="1.0" encoding="UTF-8" standalone="yes"?><Relationships xmlns="http://schemas.openxmlformats.org/package/2006/relationships"><Relationship Target="../notesSlides/notesSlide4.xml" Type="http://schemas.openxmlformats.org/officeDocument/2006/relationships/notesSlide" Id="rId2"/><Relationship Target="../slideLayouts/slideLayout2.xml" Type="http://schemas.openxmlformats.org/officeDocument/2006/relationships/slideLayout" Id="rId1"/><Relationship Target="../media/image00.png" Type="http://schemas.openxmlformats.org/officeDocument/2006/relationships/image" Id="rId3"/></Relationships>
</file>

<file path=ppt/slides/_rels/slide5.xml.rels><?xml version="1.0" encoding="UTF-8" standalone="yes"?><Relationships xmlns="http://schemas.openxmlformats.org/package/2006/relationships"><Relationship Target="../notesSlides/notesSlide5.xml" Type="http://schemas.openxmlformats.org/officeDocument/2006/relationships/notesSlide" Id="rId2"/><Relationship Target="../slideLayouts/slideLayout2.xml" Type="http://schemas.openxmlformats.org/officeDocument/2006/relationships/slideLayout" Id="rId1"/></Relationships>
</file>

<file path=ppt/slides/_rels/slide6.xml.rels><?xml version="1.0" encoding="UTF-8" standalone="yes"?><Relationships xmlns="http://schemas.openxmlformats.org/package/2006/relationships"><Relationship Target="../notesSlides/notesSlide6.xml" Type="http://schemas.openxmlformats.org/officeDocument/2006/relationships/notesSlide" Id="rId2"/><Relationship Target="../slideLayouts/slideLayout2.xml" Type="http://schemas.openxmlformats.org/officeDocument/2006/relationships/slideLayout" Id="rId1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7" name="Shape 27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8" name="Shape 28"/>
          <p:cNvSpPr txBox="1"/>
          <p:nvPr>
            <p:ph type="ctrTitle"/>
          </p:nvPr>
        </p:nvSpPr>
        <p:spPr>
          <a:xfrm>
            <a:off y="1300757" x="685800"/>
            <a:ext cy="1684199" cx="7772400"/>
          </a:xfrm>
          <a:prstGeom prst="rect">
            <a:avLst/>
          </a:prstGeom>
        </p:spPr>
        <p:txBody>
          <a:bodyPr bIns="91425" rIns="91425" lIns="91425" t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Rock Cycle and Types of Rocks</a:t>
            </a:r>
          </a:p>
        </p:txBody>
      </p:sp>
      <p:sp>
        <p:nvSpPr>
          <p:cNvPr id="29" name="Shape 29"/>
          <p:cNvSpPr txBox="1"/>
          <p:nvPr>
            <p:ph idx="1" type="subTitle"/>
          </p:nvPr>
        </p:nvSpPr>
        <p:spPr>
          <a:xfrm>
            <a:off y="3093357" x="685800"/>
            <a:ext cy="712499" cx="7772400"/>
          </a:xfrm>
          <a:prstGeom prst="rect">
            <a:avLst/>
          </a:prstGeom>
        </p:spPr>
        <p:txBody>
          <a:bodyPr bIns="91425" rIns="91425" lIns="91425" t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  <p:transition spd="slow">
    <p:cut/>
  </p:transition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33" name="Shape 33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34" name="Shape 34"/>
          <p:cNvSpPr txBox="1"/>
          <p:nvPr>
            <p:ph type="title"/>
          </p:nvPr>
        </p:nvSpPr>
        <p:spPr>
          <a:xfrm>
            <a:off y="205977" x="457200"/>
            <a:ext cy="1141499" cx="8229600"/>
          </a:xfrm>
          <a:prstGeom prst="rect">
            <a:avLst/>
          </a:prstGeom>
        </p:spPr>
        <p:txBody>
          <a:bodyPr bIns="91425" rIns="91425" lIns="91425" t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What is a rock?</a:t>
            </a:r>
          </a:p>
        </p:txBody>
      </p:sp>
      <p:sp>
        <p:nvSpPr>
          <p:cNvPr id="35" name="Shape 35"/>
          <p:cNvSpPr txBox="1"/>
          <p:nvPr>
            <p:ph idx="1" type="body"/>
          </p:nvPr>
        </p:nvSpPr>
        <p:spPr>
          <a:xfrm>
            <a:off y="1460499" x="457200"/>
            <a:ext cy="3465299" cx="8229600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 rtl="0" lvl="0" indent="-419100" marL="45720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>
                <a:solidFill>
                  <a:srgbClr val="66CC33"/>
                </a:solidFill>
                <a:latin typeface="Verdana"/>
                <a:ea typeface="Verdana"/>
                <a:cs typeface="Verdana"/>
                <a:sym typeface="Verdana"/>
              </a:rPr>
              <a:t>Rock</a:t>
            </a:r>
            <a:r>
              <a:rPr lang="en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 is a naturally occurring solid mixture of one or more minerals that may also include organic matter.</a:t>
            </a:r>
          </a:p>
          <a:p>
            <a:pPr rtl="0" lvl="0">
              <a:spcBef>
                <a:spcPts val="0"/>
              </a:spcBef>
              <a:buNone/>
            </a:pPr>
            <a:r>
              <a:t/>
            </a:r>
            <a:endParaRPr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rtl="0" lvl="0" indent="-419100" marL="45720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>
                <a:solidFill>
                  <a:srgbClr val="66CC33"/>
                </a:solidFill>
                <a:latin typeface="Verdana"/>
                <a:ea typeface="Verdana"/>
                <a:cs typeface="Verdana"/>
                <a:sym typeface="Verdana"/>
              </a:rPr>
              <a:t>Rock is always changing</a:t>
            </a:r>
            <a:r>
              <a:rPr lang="en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.</a:t>
            </a:r>
          </a:p>
          <a:p>
            <a:pPr rtl="0" lvl="0">
              <a:spcBef>
                <a:spcPts val="0"/>
              </a:spcBef>
              <a:buNone/>
            </a:pPr>
            <a:r>
              <a:t/>
            </a:r>
            <a:endParaRPr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  <p:transition spd="slow">
    <p:cut/>
  </p:transition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39" name="Shape 39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40" name="Shape 40"/>
          <p:cNvSpPr txBox="1"/>
          <p:nvPr>
            <p:ph type="title"/>
          </p:nvPr>
        </p:nvSpPr>
        <p:spPr>
          <a:xfrm>
            <a:off y="0" x="457200"/>
            <a:ext cy="1347600" cx="8229600"/>
          </a:xfrm>
          <a:prstGeom prst="rect">
            <a:avLst/>
          </a:prstGeom>
        </p:spPr>
        <p:txBody>
          <a:bodyPr bIns="91425" rIns="91425" lIns="91425" t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sz="4000" lang="en"/>
              <a:t>What processes change rock?</a:t>
            </a:r>
          </a:p>
        </p:txBody>
      </p:sp>
      <p:sp>
        <p:nvSpPr>
          <p:cNvPr id="41" name="Shape 41"/>
          <p:cNvSpPr txBox="1"/>
          <p:nvPr>
            <p:ph idx="1" type="body"/>
          </p:nvPr>
        </p:nvSpPr>
        <p:spPr>
          <a:xfrm>
            <a:off y="1460499" x="457200"/>
            <a:ext cy="3465299" cx="8229600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 rtl="0" lvl="0" indent="-381000" marL="457200">
              <a:spcBef>
                <a:spcPts val="0"/>
              </a:spcBef>
              <a:buClr>
                <a:schemeClr val="dk2"/>
              </a:buClr>
              <a:buSzPct val="120000"/>
              <a:buFont typeface="Arial"/>
              <a:buChar char="●"/>
            </a:pPr>
            <a:r>
              <a:rPr b="1" sz="2000" lang="en">
                <a:solidFill>
                  <a:srgbClr val="66CC33"/>
                </a:solidFill>
              </a:rPr>
              <a:t>Weathering</a:t>
            </a:r>
            <a:r>
              <a:rPr sz="2000" lang="en">
                <a:solidFill>
                  <a:srgbClr val="FFFFFF"/>
                </a:solidFill>
              </a:rPr>
              <a:t> </a:t>
            </a:r>
            <a:r>
              <a:rPr sz="2000" lang="en">
                <a:solidFill>
                  <a:schemeClr val="dk1"/>
                </a:solidFill>
              </a:rPr>
              <a:t>is the process by which rock is broken down by water, wind, ice, and changes in temperature.</a:t>
            </a:r>
          </a:p>
          <a:p>
            <a:pPr rtl="0" lvl="0" indent="-381000" marL="457200">
              <a:spcBef>
                <a:spcPts val="0"/>
              </a:spcBef>
              <a:buClr>
                <a:schemeClr val="dk1"/>
              </a:buClr>
              <a:buSzPct val="120000"/>
              <a:buFont typeface="Arial"/>
              <a:buChar char="●"/>
            </a:pPr>
            <a:r>
              <a:rPr b="1" sz="2000" lang="en">
                <a:solidFill>
                  <a:srgbClr val="66CC33"/>
                </a:solidFill>
              </a:rPr>
              <a:t>Erosion</a:t>
            </a:r>
            <a:r>
              <a:rPr sz="2000" lang="en">
                <a:solidFill>
                  <a:srgbClr val="FFFFFF"/>
                </a:solidFill>
              </a:rPr>
              <a:t> </a:t>
            </a:r>
            <a:r>
              <a:rPr sz="2000" lang="en">
                <a:solidFill>
                  <a:schemeClr val="dk1"/>
                </a:solidFill>
              </a:rPr>
              <a:t>is the process by which sediment is moved from one place to another.</a:t>
            </a:r>
          </a:p>
          <a:p>
            <a:pPr rtl="0" lvl="0" indent="-381000" marL="457200">
              <a:spcBef>
                <a:spcPts val="0"/>
              </a:spcBef>
              <a:buClr>
                <a:schemeClr val="dk1"/>
              </a:buClr>
              <a:buSzPct val="109090"/>
              <a:buFont typeface="Arial"/>
              <a:buChar char="●"/>
            </a:pPr>
            <a:r>
              <a:rPr sz="2200" lang="en">
                <a:solidFill>
                  <a:schemeClr val="dk1"/>
                </a:solidFill>
              </a:rPr>
              <a:t>Rock that is buried can be </a:t>
            </a:r>
            <a:r>
              <a:rPr sz="2200" lang="en">
                <a:solidFill>
                  <a:srgbClr val="66CC33"/>
                </a:solidFill>
              </a:rPr>
              <a:t>squeezed</a:t>
            </a:r>
            <a:r>
              <a:rPr sz="2200" lang="en">
                <a:solidFill>
                  <a:schemeClr val="dk1"/>
                </a:solidFill>
              </a:rPr>
              <a:t> by the weight of rock or layers of sediment above it.</a:t>
            </a:r>
          </a:p>
          <a:p>
            <a:pPr rtl="0" lvl="0" indent="-381000" marL="457200">
              <a:spcBef>
                <a:spcPts val="0"/>
              </a:spcBef>
              <a:buClr>
                <a:schemeClr val="dk1"/>
              </a:buClr>
              <a:buSzPct val="109090"/>
              <a:buFont typeface="Arial"/>
              <a:buChar char="●"/>
            </a:pPr>
            <a:r>
              <a:rPr sz="2200" lang="en">
                <a:solidFill>
                  <a:schemeClr val="dk1"/>
                </a:solidFill>
              </a:rPr>
              <a:t>At high enough </a:t>
            </a:r>
            <a:r>
              <a:rPr sz="2200" lang="en">
                <a:solidFill>
                  <a:srgbClr val="66CC33"/>
                </a:solidFill>
              </a:rPr>
              <a:t>temperature and pressure</a:t>
            </a:r>
            <a:r>
              <a:rPr sz="2200" lang="en">
                <a:solidFill>
                  <a:schemeClr val="dk1"/>
                </a:solidFill>
              </a:rPr>
              <a:t>, buried rock can change into metamorphic rock.</a:t>
            </a:r>
          </a:p>
          <a:p>
            <a:pPr rtl="0" lvl="0" indent="-368300" marL="45720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sz="2200" lang="en">
                <a:solidFill>
                  <a:schemeClr val="dk1"/>
                </a:solidFill>
              </a:rPr>
              <a:t>Magma or lava </a:t>
            </a:r>
            <a:r>
              <a:rPr sz="2200" lang="en">
                <a:solidFill>
                  <a:srgbClr val="66CC33"/>
                </a:solidFill>
              </a:rPr>
              <a:t>melting or cooling.</a:t>
            </a:r>
          </a:p>
          <a:p>
            <a:pPr lvl="0">
              <a:spcBef>
                <a:spcPts val="0"/>
              </a:spcBef>
              <a:buNone/>
            </a:pPr>
            <a:r>
              <a:t/>
            </a:r>
            <a:endParaRPr sz="2000">
              <a:solidFill>
                <a:schemeClr val="dk1"/>
              </a:solidFill>
            </a:endParaRPr>
          </a:p>
        </p:txBody>
      </p:sp>
    </p:spTree>
  </p:cSld>
  <p:clrMapOvr>
    <a:masterClrMapping/>
  </p:clrMapOvr>
  <p:transition spd="slow">
    <p:cut/>
  </p:transition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45" name="Shape 45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46" name="Shape 46"/>
          <p:cNvSpPr txBox="1"/>
          <p:nvPr>
            <p:ph type="title"/>
          </p:nvPr>
        </p:nvSpPr>
        <p:spPr>
          <a:xfrm>
            <a:off y="205977" x="457200"/>
            <a:ext cy="1141499" cx="8229600"/>
          </a:xfrm>
          <a:prstGeom prst="rect">
            <a:avLst/>
          </a:prstGeom>
        </p:spPr>
        <p:txBody>
          <a:bodyPr bIns="91425" rIns="91425" lIns="91425" t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47" name="Shape 47"/>
          <p:cNvSpPr txBox="1"/>
          <p:nvPr>
            <p:ph idx="1" type="body"/>
          </p:nvPr>
        </p:nvSpPr>
        <p:spPr>
          <a:xfrm>
            <a:off y="1460499" x="457200"/>
            <a:ext cy="3465299" cx="8229600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 rtl="0">
              <a:spcBef>
                <a:spcPts val="0"/>
              </a:spcBef>
              <a:buNone/>
            </a:pPr>
            <a:r>
              <a:rPr lang="en"/>
              <a:t>Igneous										  Sedimentary</a:t>
            </a:r>
          </a:p>
          <a:p>
            <a:pPr rtl="0">
              <a:spcBef>
                <a:spcPts val="0"/>
              </a:spcBef>
              <a:buNone/>
            </a:pPr>
            <a:r>
              <a:t/>
            </a:r>
            <a:endParaRPr/>
          </a:p>
          <a:p>
            <a:pPr rtl="0">
              <a:spcBef>
                <a:spcPts val="0"/>
              </a:spcBef>
              <a:buNone/>
            </a:pPr>
            <a:r>
              <a:t/>
            </a:r>
            <a:endParaRPr/>
          </a:p>
          <a:p>
            <a:pPr rtl="0">
              <a:spcBef>
                <a:spcPts val="0"/>
              </a:spcBef>
              <a:buNone/>
            </a:pPr>
            <a:r>
              <a:t/>
            </a:r>
            <a:endParaRPr/>
          </a:p>
          <a:p>
            <a:pPr rtl="0">
              <a:spcBef>
                <a:spcPts val="0"/>
              </a:spcBef>
              <a:buNone/>
            </a:pPr>
            <a:r>
              <a:t/>
            </a:r>
            <a:endParaRPr/>
          </a:p>
          <a:p>
            <a:pPr>
              <a:spcBef>
                <a:spcPts val="0"/>
              </a:spcBef>
              <a:buNone/>
            </a:pPr>
            <a:r>
              <a:rPr lang="en"/>
              <a:t>Magma										 Metamorphic</a:t>
            </a:r>
          </a:p>
        </p:txBody>
      </p:sp>
      <p:pic>
        <p:nvPicPr>
          <p:cNvPr id="48" name="Shape 4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y="1384725" x="2319225"/>
            <a:ext cy="3616849" cx="3824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52" name="Shape 52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53" name="Shape 53"/>
          <p:cNvSpPr txBox="1"/>
          <p:nvPr>
            <p:ph type="title"/>
          </p:nvPr>
        </p:nvSpPr>
        <p:spPr>
          <a:xfrm>
            <a:off y="205977" x="457200"/>
            <a:ext cy="1141499" cx="8229600"/>
          </a:xfrm>
          <a:prstGeom prst="rect">
            <a:avLst/>
          </a:prstGeom>
        </p:spPr>
        <p:txBody>
          <a:bodyPr bIns="91425" rIns="91425" lIns="91425" t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How are rocks classified?</a:t>
            </a:r>
          </a:p>
        </p:txBody>
      </p:sp>
      <p:sp>
        <p:nvSpPr>
          <p:cNvPr id="54" name="Shape 54"/>
          <p:cNvSpPr txBox="1"/>
          <p:nvPr>
            <p:ph idx="1" type="body"/>
          </p:nvPr>
        </p:nvSpPr>
        <p:spPr>
          <a:xfrm>
            <a:off y="1460500" x="457200"/>
            <a:ext cy="3683099" cx="8229600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 rtl="0" lvl="0" indent="-419100" marL="45720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>
                <a:solidFill>
                  <a:schemeClr val="dk1"/>
                </a:solidFill>
              </a:rPr>
              <a:t>Rocks classified by composition and texture.</a:t>
            </a:r>
          </a:p>
          <a:p>
            <a:pPr rtl="0" lvl="0" indent="-419100" marL="45720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b="1" lang="en">
                <a:solidFill>
                  <a:srgbClr val="66CC33"/>
                </a:solidFill>
              </a:rPr>
              <a:t>composition</a:t>
            </a:r>
            <a:r>
              <a:rPr lang="en">
                <a:solidFill>
                  <a:schemeClr val="dk1"/>
                </a:solidFill>
              </a:rPr>
              <a:t>: the make-up of the minerals of the rock</a:t>
            </a:r>
          </a:p>
          <a:p>
            <a:pPr rtl="0" lvl="0" indent="-419100" marL="45720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b="1" lang="en">
                <a:solidFill>
                  <a:srgbClr val="66CC33"/>
                </a:solidFill>
              </a:rPr>
              <a:t>texture</a:t>
            </a:r>
            <a:r>
              <a:rPr lang="en">
                <a:solidFill>
                  <a:schemeClr val="dk1"/>
                </a:solidFill>
              </a:rPr>
              <a:t>: size, shape, and positions of the grains that make up a rock</a:t>
            </a:r>
          </a:p>
          <a:p>
            <a:pPr rtl="0" lvl="1" indent="-419100" marL="91440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Courier New"/>
              <a:buChar char="o"/>
            </a:pPr>
            <a:r>
              <a:rPr sz="3000" lang="en">
                <a:solidFill>
                  <a:srgbClr val="66CC33"/>
                </a:solidFill>
              </a:rPr>
              <a:t>Coarse-grained:</a:t>
            </a:r>
            <a:r>
              <a:rPr sz="3000" lang="en">
                <a:solidFill>
                  <a:schemeClr val="dk1"/>
                </a:solidFill>
              </a:rPr>
              <a:t> large grains</a:t>
            </a:r>
          </a:p>
          <a:p>
            <a:pPr rtl="0" lvl="1" indent="-419100" marL="91440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Courier New"/>
              <a:buChar char="o"/>
            </a:pPr>
            <a:r>
              <a:rPr sz="3000" lang="en">
                <a:solidFill>
                  <a:srgbClr val="66CC33"/>
                </a:solidFill>
              </a:rPr>
              <a:t>Fine-grained:</a:t>
            </a:r>
            <a:r>
              <a:rPr sz="3000" lang="en">
                <a:solidFill>
                  <a:schemeClr val="dk1"/>
                </a:solidFill>
              </a:rPr>
              <a:t> small grains</a:t>
            </a:r>
          </a:p>
          <a:p>
            <a:pPr rtl="0" lvl="0">
              <a:lnSpc>
                <a:spcPct val="131506"/>
              </a:lnSpc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  <p:transition spd="slow">
    <p:cut/>
  </p:transition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58" name="Shape 58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59" name="Shape 59"/>
          <p:cNvSpPr txBox="1"/>
          <p:nvPr>
            <p:ph type="title"/>
          </p:nvPr>
        </p:nvSpPr>
        <p:spPr>
          <a:xfrm>
            <a:off y="205977" x="457200"/>
            <a:ext cy="1141499" cx="8229600"/>
          </a:xfrm>
          <a:prstGeom prst="rect">
            <a:avLst/>
          </a:prstGeom>
        </p:spPr>
        <p:txBody>
          <a:bodyPr bIns="91425" rIns="91425" lIns="91425" t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How are rocks classified?</a:t>
            </a:r>
          </a:p>
        </p:txBody>
      </p:sp>
      <p:sp>
        <p:nvSpPr>
          <p:cNvPr id="60" name="Shape 60"/>
          <p:cNvSpPr txBox="1"/>
          <p:nvPr>
            <p:ph idx="1" type="body"/>
          </p:nvPr>
        </p:nvSpPr>
        <p:spPr>
          <a:xfrm>
            <a:off y="1460500" x="457200"/>
            <a:ext cy="3591899" cx="8229600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 rtl="0" lvl="0" marL="22860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ct val="50000"/>
              <a:buFont typeface="Arial"/>
              <a:buNone/>
            </a:pPr>
            <a:r>
              <a:rPr b="1" sz="2200" lang="en">
                <a:solidFill>
                  <a:srgbClr val="66CC33"/>
                </a:solidFill>
              </a:rPr>
              <a:t>Igneous rock</a:t>
            </a:r>
            <a:r>
              <a:rPr sz="2200" lang="en">
                <a:solidFill>
                  <a:srgbClr val="FFFFFF"/>
                </a:solidFill>
              </a:rPr>
              <a:t> </a:t>
            </a:r>
            <a:r>
              <a:rPr sz="2200" lang="en">
                <a:solidFill>
                  <a:schemeClr val="dk1"/>
                </a:solidFill>
              </a:rPr>
              <a:t>forms when magma cools and hardens. It forms on or beneath Earth’s surface.</a:t>
            </a:r>
          </a:p>
          <a:p>
            <a:pPr rtl="0" lvl="0" marL="22860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r>
              <a:t/>
            </a:r>
            <a:endParaRPr sz="2200">
              <a:solidFill>
                <a:schemeClr val="dk1"/>
              </a:solidFill>
            </a:endParaRPr>
          </a:p>
          <a:p>
            <a:pPr rtl="0" lvl="0" marL="22860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ct val="50000"/>
              <a:buFont typeface="Arial"/>
              <a:buNone/>
            </a:pPr>
            <a:r>
              <a:rPr b="1" sz="2200" lang="en">
                <a:solidFill>
                  <a:srgbClr val="66CC33"/>
                </a:solidFill>
              </a:rPr>
              <a:t>Sedimentary rock</a:t>
            </a:r>
            <a:r>
              <a:rPr sz="2200" lang="en">
                <a:solidFill>
                  <a:srgbClr val="FFFFFF"/>
                </a:solidFill>
              </a:rPr>
              <a:t> </a:t>
            </a:r>
            <a:r>
              <a:rPr sz="2200" lang="en">
                <a:solidFill>
                  <a:schemeClr val="dk1"/>
                </a:solidFill>
              </a:rPr>
              <a:t>forms when sediment from older rocks or minerals that form from solutions get pressed and cemented together.</a:t>
            </a:r>
          </a:p>
          <a:p>
            <a:pPr rtl="0" lvl="0" marL="22860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r>
              <a:t/>
            </a:r>
            <a:endParaRPr sz="2200">
              <a:solidFill>
                <a:schemeClr val="dk1"/>
              </a:solidFill>
            </a:endParaRPr>
          </a:p>
          <a:p>
            <a:pPr rtl="0" lvl="0" marL="22860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ct val="50000"/>
              <a:buFont typeface="Arial"/>
              <a:buNone/>
            </a:pPr>
            <a:r>
              <a:rPr b="1" sz="2200" lang="en">
                <a:solidFill>
                  <a:srgbClr val="66CC33"/>
                </a:solidFill>
              </a:rPr>
              <a:t>Metamorphic rock</a:t>
            </a:r>
            <a:r>
              <a:rPr sz="2200" lang="en">
                <a:solidFill>
                  <a:srgbClr val="FFFFFF"/>
                </a:solidFill>
              </a:rPr>
              <a:t> </a:t>
            </a:r>
            <a:r>
              <a:rPr sz="2200" lang="en">
                <a:solidFill>
                  <a:schemeClr val="dk1"/>
                </a:solidFill>
              </a:rPr>
              <a:t>forms when pressure, temperature, or chemical processes change existing rock.</a:t>
            </a:r>
          </a:p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  <p:transition spd="slow">
    <p:cut/>
  </p:transition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typeface="ＭＳ Ｐゴシック" script="Jpan"/>
        <a:font typeface="맑은 고딕" script="Hang"/>
        <a:font typeface="宋体" script="Hans"/>
        <a:font typeface="新細明體" script="Hant"/>
        <a:font typeface="Times New Roman" script="Arab"/>
        <a:font typeface="Times New Roman" script="Hebr"/>
        <a:font typeface="Angsana New" script="Thai"/>
        <a:font typeface="Nyala" script="Ethi"/>
        <a:font typeface="Vrinda" script="Beng"/>
        <a:font typeface="Shruti" script="Gujr"/>
        <a:font typeface="MoolBoran" script="Khmr"/>
        <a:font typeface="Tunga" script="Knda"/>
        <a:font typeface="Raavi" script="Guru"/>
        <a:font typeface="Euphemia" script="Cans"/>
        <a:font typeface="Plantagenet Cherokee" script="Cher"/>
        <a:font typeface="Microsoft Yi Baiti" script="Yiii"/>
        <a:font typeface="Microsoft Himalaya" script="Tibt"/>
        <a:font typeface="MV Boli" script="Thaa"/>
        <a:font typeface="Mangal" script="Deva"/>
        <a:font typeface="Gautami" script="Telu"/>
        <a:font typeface="Latha" script="Taml"/>
        <a:font typeface="Estrangelo Edessa" script="Syrc"/>
        <a:font typeface="Kalinga" script="Orya"/>
        <a:font typeface="Kartika" script="Mlym"/>
        <a:font typeface="DokChampa" script="Laoo"/>
        <a:font typeface="Iskoola Pota" script="Sinh"/>
        <a:font typeface="Mongolian Baiti" script="Mong"/>
        <a:font typeface="Times New Roman" script="Viet"/>
        <a:font typeface="Microsoft Uighur" script="Uigh"/>
      </a:majorFont>
      <a:minorFont>
        <a:latin typeface="Arial"/>
        <a:ea typeface=""/>
        <a:cs typeface=""/>
        <a:font typeface="ＭＳ Ｐゴシック" script="Jpan"/>
        <a:font typeface="맑은 고딕" script="Hang"/>
        <a:font typeface="宋体" script="Hans"/>
        <a:font typeface="新細明體" script="Hant"/>
        <a:font typeface="Times New Roman" script="Arab"/>
        <a:font typeface="Times New Roman" script="Hebr"/>
        <a:font typeface="Angsana New" script="Thai"/>
        <a:font typeface="Nyala" script="Ethi"/>
        <a:font typeface="Vrinda" script="Beng"/>
        <a:font typeface="Shruti" script="Gujr"/>
        <a:font typeface="MoolBoran" script="Khmr"/>
        <a:font typeface="Tunga" script="Knda"/>
        <a:font typeface="Raavi" script="Guru"/>
        <a:font typeface="Euphemia" script="Cans"/>
        <a:font typeface="Plantagenet Cherokee" script="Cher"/>
        <a:font typeface="Microsoft Yi Baiti" script="Yiii"/>
        <a:font typeface="Microsoft Himalaya" script="Tibt"/>
        <a:font typeface="MV Boli" script="Thaa"/>
        <a:font typeface="Mangal" script="Deva"/>
        <a:font typeface="Gautami" script="Telu"/>
        <a:font typeface="Latha" script="Taml"/>
        <a:font typeface="Estrangelo Edessa" script="Syrc"/>
        <a:font typeface="Kalinga" script="Orya"/>
        <a:font typeface="Kartika" script="Mlym"/>
        <a:font typeface="DokChampa" script="Laoo"/>
        <a:font typeface="Iskoola Pota" script="Sinh"/>
        <a:font typeface="Mongolian Baiti" script="Mong"/>
        <a:font typeface="Times New Roman" script="Viet"/>
        <a:font typeface="Microsoft Uighur" script="Uigh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algn="ctr" cap="flat" cmpd="sng">
          <a:solidFill>
            <a:schemeClr val="phClr">
              <a:shade val="95000"/>
              <a:satMod val="105000"/>
            </a:schemeClr>
          </a:solidFill>
          <a:prstDash val="solid"/>
        </a:ln>
        <a:ln w="25400" algn="ctr" cap="flat" cmpd="sng">
          <a:solidFill>
            <a:schemeClr val="phClr"/>
          </a:solidFill>
          <a:prstDash val="solid"/>
        </a:ln>
        <a:ln w="38100" algn="ctr" cap="flat" cmpd="sng">
          <a:solidFill>
            <a:schemeClr val="phClr"/>
          </a:solidFill>
          <a:prstDash val="solid"/>
        </a:ln>
      </a:lnStyleLst>
      <a:effectStyleLst>
        <a:effectStyle>
          <a:effectLst>
            <a:outerShdw rotWithShape="0" dir="5400000" blurRad="40000" dist="20000">
              <a:srgbClr val="000000">
                <a:alpha val="38000"/>
              </a:srgbClr>
            </a:outerShdw>
          </a:effectLst>
        </a:effectStyle>
        <a:effectStyle>
          <a:effectLst>
            <a:outerShdw rotWithShape="0" dir="5400000" blurRad="40000" dist="23000">
              <a:srgbClr val="000000">
                <a:alpha val="35000"/>
              </a:srgbClr>
            </a:outerShdw>
          </a:effectLst>
        </a:effectStyle>
        <a:effectStyle>
          <a:effectLst>
            <a:outerShdw rotWithShape="0" dir="5400000" blurRad="40000" dist="23000">
              <a:srgbClr val="000000">
                <a:alpha val="35000"/>
              </a:srgbClr>
            </a:outerShdw>
          </a:effectLst>
          <a:scene3d>
            <a:camera prst="orthographicFront">
              <a:rot rev="0" lon="0" lat="0"/>
            </a:camera>
            <a:lightRig dir="t" rig="threePt">
              <a:rot rev="1200000" lon="0" lat="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t="-80000" b="180000" r="50000" l="5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t="50000" b="50000" r="50000" l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</a:theme>
</file>

<file path=ppt/theme/theme2.xml><?xml version="1.0" encoding="utf-8"?>
<a:theme xmlns:a="http://schemas.openxmlformats.org/drawingml/2006/main" xmlns:r="http://schemas.openxmlformats.org/officeDocument/2006/relationships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typeface="ＭＳ Ｐゴシック" script="Jpan"/>
        <a:font typeface="맑은 고딕" script="Hang"/>
        <a:font typeface="宋体" script="Hans"/>
        <a:font typeface="新細明體" script="Hant"/>
        <a:font typeface="Times New Roman" script="Arab"/>
        <a:font typeface="Times New Roman" script="Hebr"/>
        <a:font typeface="Angsana New" script="Thai"/>
        <a:font typeface="Nyala" script="Ethi"/>
        <a:font typeface="Vrinda" script="Beng"/>
        <a:font typeface="Shruti" script="Gujr"/>
        <a:font typeface="MoolBoran" script="Khmr"/>
        <a:font typeface="Tunga" script="Knda"/>
        <a:font typeface="Raavi" script="Guru"/>
        <a:font typeface="Euphemia" script="Cans"/>
        <a:font typeface="Plantagenet Cherokee" script="Cher"/>
        <a:font typeface="Microsoft Yi Baiti" script="Yiii"/>
        <a:font typeface="Microsoft Himalaya" script="Tibt"/>
        <a:font typeface="MV Boli" script="Thaa"/>
        <a:font typeface="Mangal" script="Deva"/>
        <a:font typeface="Gautami" script="Telu"/>
        <a:font typeface="Latha" script="Taml"/>
        <a:font typeface="Estrangelo Edessa" script="Syrc"/>
        <a:font typeface="Kalinga" script="Orya"/>
        <a:font typeface="Kartika" script="Mlym"/>
        <a:font typeface="DokChampa" script="Laoo"/>
        <a:font typeface="Iskoola Pota" script="Sinh"/>
        <a:font typeface="Mongolian Baiti" script="Mong"/>
        <a:font typeface="Times New Roman" script="Viet"/>
        <a:font typeface="Microsoft Uighur" script="Uigh"/>
      </a:majorFont>
      <a:minorFont>
        <a:latin typeface="Arial"/>
        <a:ea typeface=""/>
        <a:cs typeface=""/>
        <a:font typeface="ＭＳ Ｐゴシック" script="Jpan"/>
        <a:font typeface="맑은 고딕" script="Hang"/>
        <a:font typeface="宋体" script="Hans"/>
        <a:font typeface="新細明體" script="Hant"/>
        <a:font typeface="Times New Roman" script="Arab"/>
        <a:font typeface="Times New Roman" script="Hebr"/>
        <a:font typeface="Angsana New" script="Thai"/>
        <a:font typeface="Nyala" script="Ethi"/>
        <a:font typeface="Vrinda" script="Beng"/>
        <a:font typeface="Shruti" script="Gujr"/>
        <a:font typeface="MoolBoran" script="Khmr"/>
        <a:font typeface="Tunga" script="Knda"/>
        <a:font typeface="Raavi" script="Guru"/>
        <a:font typeface="Euphemia" script="Cans"/>
        <a:font typeface="Plantagenet Cherokee" script="Cher"/>
        <a:font typeface="Microsoft Yi Baiti" script="Yiii"/>
        <a:font typeface="Microsoft Himalaya" script="Tibt"/>
        <a:font typeface="MV Boli" script="Thaa"/>
        <a:font typeface="Mangal" script="Deva"/>
        <a:font typeface="Gautami" script="Telu"/>
        <a:font typeface="Latha" script="Taml"/>
        <a:font typeface="Estrangelo Edessa" script="Syrc"/>
        <a:font typeface="Kalinga" script="Orya"/>
        <a:font typeface="Kartika" script="Mlym"/>
        <a:font typeface="DokChampa" script="Laoo"/>
        <a:font typeface="Iskoola Pota" script="Sinh"/>
        <a:font typeface="Mongolian Baiti" script="Mong"/>
        <a:font typeface="Times New Roman" script="Viet"/>
        <a:font typeface="Microsoft Uighur" script="Uigh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algn="ctr" cap="flat" cmpd="sng">
          <a:solidFill>
            <a:schemeClr val="phClr">
              <a:shade val="95000"/>
              <a:satMod val="105000"/>
            </a:schemeClr>
          </a:solidFill>
          <a:prstDash val="solid"/>
        </a:ln>
        <a:ln w="25400" algn="ctr" cap="flat" cmpd="sng">
          <a:solidFill>
            <a:schemeClr val="phClr"/>
          </a:solidFill>
          <a:prstDash val="solid"/>
        </a:ln>
        <a:ln w="38100" algn="ctr" cap="flat" cmpd="sng">
          <a:solidFill>
            <a:schemeClr val="phClr"/>
          </a:solidFill>
          <a:prstDash val="solid"/>
        </a:ln>
      </a:lnStyleLst>
      <a:effectStyleLst>
        <a:effectStyle>
          <a:effectLst>
            <a:outerShdw rotWithShape="0" dir="5400000" blurRad="40000" dist="20000">
              <a:srgbClr val="000000">
                <a:alpha val="38000"/>
              </a:srgbClr>
            </a:outerShdw>
          </a:effectLst>
        </a:effectStyle>
        <a:effectStyle>
          <a:effectLst>
            <a:outerShdw rotWithShape="0" dir="5400000" blurRad="40000" dist="23000">
              <a:srgbClr val="000000">
                <a:alpha val="35000"/>
              </a:srgbClr>
            </a:outerShdw>
          </a:effectLst>
        </a:effectStyle>
        <a:effectStyle>
          <a:effectLst>
            <a:outerShdw rotWithShape="0" dir="5400000" blurRad="40000" dist="23000">
              <a:srgbClr val="000000">
                <a:alpha val="35000"/>
              </a:srgbClr>
            </a:outerShdw>
          </a:effectLst>
          <a:scene3d>
            <a:camera prst="orthographicFront">
              <a:rot rev="0" lon="0" lat="0"/>
            </a:camera>
            <a:lightRig dir="t" rig="threePt">
              <a:rot rev="1200000" lon="0" lat="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t="-80000" b="180000" r="50000" l="5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t="50000" b="50000" r="50000" l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modern">
  <a:themeElements>
    <a:clrScheme name="Custom 348">
      <a:dk1>
        <a:srgbClr val="000000"/>
      </a:dk1>
      <a:lt1>
        <a:srgbClr val="FFFFFF"/>
      </a:lt1>
      <a:dk2>
        <a:srgbClr val="191919"/>
      </a:dk2>
      <a:lt2>
        <a:srgbClr val="CCCCCC"/>
      </a:lt2>
      <a:accent1>
        <a:srgbClr val="7E5554"/>
      </a:accent1>
      <a:accent2>
        <a:srgbClr val="910A10"/>
      </a:accent2>
      <a:accent3>
        <a:srgbClr val="84294D"/>
      </a:accent3>
      <a:accent4>
        <a:srgbClr val="DA823B"/>
      </a:accent4>
      <a:accent5>
        <a:srgbClr val="625D3C"/>
      </a:accent5>
      <a:accent6>
        <a:srgbClr val="00384A"/>
      </a:accent6>
      <a:hlink>
        <a:srgbClr val="227A78"/>
      </a:hlink>
      <a:folHlink>
        <a:srgbClr val="394749"/>
      </a:folHlink>
    </a:clrScheme>
    <a:fontScheme name="Office">
      <a:majorFont>
        <a:latin typeface="Arial"/>
        <a:ea typeface=""/>
        <a:cs typeface=""/>
        <a:font typeface="ＭＳ Ｐゴシック" script="Jpan"/>
        <a:font typeface="맑은 고딕" script="Hang"/>
        <a:font typeface="宋体" script="Hans"/>
        <a:font typeface="新細明體" script="Hant"/>
        <a:font typeface="Times New Roman" script="Arab"/>
        <a:font typeface="Times New Roman" script="Hebr"/>
        <a:font typeface="Angsana New" script="Thai"/>
        <a:font typeface="Nyala" script="Ethi"/>
        <a:font typeface="Vrinda" script="Beng"/>
        <a:font typeface="Shruti" script="Gujr"/>
        <a:font typeface="MoolBoran" script="Khmr"/>
        <a:font typeface="Tunga" script="Knda"/>
        <a:font typeface="Raavi" script="Guru"/>
        <a:font typeface="Euphemia" script="Cans"/>
        <a:font typeface="Plantagenet Cherokee" script="Cher"/>
        <a:font typeface="Microsoft Yi Baiti" script="Yiii"/>
        <a:font typeface="Microsoft Himalaya" script="Tibt"/>
        <a:font typeface="MV Boli" script="Thaa"/>
        <a:font typeface="Mangal" script="Deva"/>
        <a:font typeface="Gautami" script="Telu"/>
        <a:font typeface="Latha" script="Taml"/>
        <a:font typeface="Estrangelo Edessa" script="Syrc"/>
        <a:font typeface="Kalinga" script="Orya"/>
        <a:font typeface="Kartika" script="Mlym"/>
        <a:font typeface="DokChampa" script="Laoo"/>
        <a:font typeface="Iskoola Pota" script="Sinh"/>
        <a:font typeface="Mongolian Baiti" script="Mong"/>
        <a:font typeface="Times New Roman" script="Viet"/>
        <a:font typeface="Microsoft Uighur" script="Uigh"/>
      </a:majorFont>
      <a:minorFont>
        <a:latin typeface="Arial"/>
        <a:ea typeface=""/>
        <a:cs typeface=""/>
        <a:font typeface="ＭＳ Ｐゴシック" script="Jpan"/>
        <a:font typeface="맑은 고딕" script="Hang"/>
        <a:font typeface="宋体" script="Hans"/>
        <a:font typeface="新細明體" script="Hant"/>
        <a:font typeface="Times New Roman" script="Arab"/>
        <a:font typeface="Times New Roman" script="Hebr"/>
        <a:font typeface="Angsana New" script="Thai"/>
        <a:font typeface="Nyala" script="Ethi"/>
        <a:font typeface="Vrinda" script="Beng"/>
        <a:font typeface="Shruti" script="Gujr"/>
        <a:font typeface="MoolBoran" script="Khmr"/>
        <a:font typeface="Tunga" script="Knda"/>
        <a:font typeface="Raavi" script="Guru"/>
        <a:font typeface="Euphemia" script="Cans"/>
        <a:font typeface="Plantagenet Cherokee" script="Cher"/>
        <a:font typeface="Microsoft Yi Baiti" script="Yiii"/>
        <a:font typeface="Microsoft Himalaya" script="Tibt"/>
        <a:font typeface="MV Boli" script="Thaa"/>
        <a:font typeface="Mangal" script="Deva"/>
        <a:font typeface="Gautami" script="Telu"/>
        <a:font typeface="Latha" script="Taml"/>
        <a:font typeface="Estrangelo Edessa" script="Syrc"/>
        <a:font typeface="Kalinga" script="Orya"/>
        <a:font typeface="Kartika" script="Mlym"/>
        <a:font typeface="DokChampa" script="Laoo"/>
        <a:font typeface="Iskoola Pota" script="Sinh"/>
        <a:font typeface="Mongolian Baiti" script="Mong"/>
        <a:font typeface="Times New Roman" script="Viet"/>
        <a:font typeface="Microsoft Uighur" script="Uigh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algn="ctr" cap="flat" cmpd="sng">
          <a:solidFill>
            <a:schemeClr val="phClr">
              <a:shade val="95000"/>
              <a:satMod val="105000"/>
            </a:schemeClr>
          </a:solidFill>
          <a:prstDash val="solid"/>
        </a:ln>
        <a:ln w="25400" algn="ctr" cap="flat" cmpd="sng">
          <a:solidFill>
            <a:schemeClr val="phClr"/>
          </a:solidFill>
          <a:prstDash val="solid"/>
        </a:ln>
        <a:ln w="38100" algn="ctr" cap="flat" cmpd="sng">
          <a:solidFill>
            <a:schemeClr val="phClr"/>
          </a:solidFill>
          <a:prstDash val="solid"/>
        </a:ln>
      </a:lnStyleLst>
      <a:effectStyleLst>
        <a:effectStyle>
          <a:effectLst>
            <a:outerShdw rotWithShape="0" dir="5400000" blurRad="40000" dist="20000">
              <a:srgbClr val="000000">
                <a:alpha val="38000"/>
              </a:srgbClr>
            </a:outerShdw>
          </a:effectLst>
        </a:effectStyle>
        <a:effectStyle>
          <a:effectLst>
            <a:outerShdw rotWithShape="0" dir="5400000" blurRad="40000" dist="23000">
              <a:srgbClr val="000000">
                <a:alpha val="35000"/>
              </a:srgbClr>
            </a:outerShdw>
          </a:effectLst>
        </a:effectStyle>
        <a:effectStyle>
          <a:effectLst>
            <a:outerShdw rotWithShape="0" dir="5400000" blurRad="40000" dist="23000">
              <a:srgbClr val="000000">
                <a:alpha val="35000"/>
              </a:srgbClr>
            </a:outerShdw>
          </a:effectLst>
          <a:scene3d>
            <a:camera prst="orthographicFront">
              <a:rot rev="0" lon="0" lat="0"/>
            </a:camera>
            <a:lightRig dir="t" rig="threePt">
              <a:rot rev="1200000" lon="0" lat="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t="-80000" b="180000" r="50000" l="5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t="50000" b="50000" r="50000" l="50000"/>
          </a:path>
        </a:gradFill>
      </a:bgFillStyleLst>
    </a:fmtScheme>
  </a:themeElements>
</a:theme>
</file>