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handoutMasterIdLst>
    <p:handoutMasterId r:id="rId8"/>
  </p:handout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6" d="100"/>
          <a:sy n="106" d="100"/>
        </p:scale>
        <p:origin x="-113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4737FCC-912E-409D-BFD0-25DB8DB0D17B}" type="datetimeFigureOut">
              <a:rPr lang="en-US" smtClean="0"/>
              <a:t>3/2/2016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A4FB618-1306-4697-956B-3957B4639B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945357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371600"/>
            <a:ext cx="7848600" cy="1927225"/>
          </a:xfrm>
        </p:spPr>
        <p:txBody>
          <a:bodyPr anchor="b">
            <a:noAutofit/>
          </a:bodyPr>
          <a:lstStyle>
            <a:lvl1pPr>
              <a:defRPr sz="5400" cap="all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505200"/>
            <a:ext cx="640080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BB61A7-E5C1-4E1B-8740-23525EFA0F1E}" type="datetimeFigureOut">
              <a:rPr lang="en-US" smtClean="0"/>
              <a:t>3/2/2016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3119A0-3E3F-4BE4-8456-01113D66646F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685800" y="3398520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BB61A7-E5C1-4E1B-8740-23525EFA0F1E}" type="datetimeFigureOut">
              <a:rPr lang="en-US" smtClean="0"/>
              <a:t>3/2/2016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3119A0-3E3F-4BE4-8456-01113D66646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362200"/>
            <a:ext cx="7772400" cy="2200275"/>
          </a:xfrm>
        </p:spPr>
        <p:txBody>
          <a:bodyPr anchor="b">
            <a:normAutofit/>
          </a:bodyPr>
          <a:lstStyle>
            <a:lvl1pPr algn="l">
              <a:defRPr sz="48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626864"/>
            <a:ext cx="77724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BB61A7-E5C1-4E1B-8740-23525EFA0F1E}" type="datetimeFigureOut">
              <a:rPr lang="en-US" smtClean="0"/>
              <a:t>3/2/2016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3119A0-3E3F-4BE4-8456-01113D66646F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>
            <a:off x="731520" y="4599432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BB61A7-E5C1-4E1B-8740-23525EFA0F1E}" type="datetimeFigureOut">
              <a:rPr lang="en-US" smtClean="0"/>
              <a:t>3/2/2016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3119A0-3E3F-4BE4-8456-01113D66646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488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488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BB61A7-E5C1-4E1B-8740-23525EFA0F1E}" type="datetimeFigureOut">
              <a:rPr lang="en-US" smtClean="0"/>
              <a:t>3/2/2016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3119A0-3E3F-4BE4-8456-01113D66646F}" type="slidenum">
              <a:rPr lang="en-US" smtClean="0"/>
              <a:t>‹#›</a:t>
            </a:fld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2217817" y="4045823"/>
            <a:ext cx="4709160" cy="794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BB61A7-E5C1-4E1B-8740-23525EFA0F1E}" type="datetimeFigureOut">
              <a:rPr lang="en-US" smtClean="0"/>
              <a:t>3/2/2016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3119A0-3E3F-4BE4-8456-01113D66646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BB61A7-E5C1-4E1B-8740-23525EFA0F1E}" type="datetimeFigureOut">
              <a:rPr lang="en-US" smtClean="0"/>
              <a:t>3/2/2016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3119A0-3E3F-4BE4-8456-01113D66646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080"/>
            <a:ext cx="2139696" cy="1261872"/>
          </a:xfrm>
        </p:spPr>
        <p:txBody>
          <a:bodyPr anchor="b">
            <a:no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1800" y="792080"/>
            <a:ext cx="5715000" cy="55778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2130552"/>
            <a:ext cx="2139696" cy="424361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BB61A7-E5C1-4E1B-8740-23525EFA0F1E}" type="datetimeFigureOut">
              <a:rPr lang="en-US" smtClean="0"/>
              <a:t>3/2/2016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3119A0-3E3F-4BE4-8456-01113D66646F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-13116" y="3580206"/>
            <a:ext cx="557784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480"/>
            <a:ext cx="2142680" cy="126492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58610" y="838201"/>
            <a:ext cx="5904390" cy="5500456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133600"/>
            <a:ext cx="2139696" cy="424281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BB61A7-E5C1-4E1B-8740-23525EFA0F1E}" type="datetimeFigureOut">
              <a:rPr lang="en-US" smtClean="0"/>
              <a:t>3/2/2016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3119A0-3E3F-4BE4-8456-01113D66646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BB61A7-E5C1-4E1B-8740-23525EFA0F1E}" type="datetimeFigureOut">
              <a:rPr lang="en-US" smtClean="0"/>
              <a:t>3/2/2016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3119A0-3E3F-4BE4-8456-01113D66646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09600"/>
            <a:ext cx="2057400" cy="5867400"/>
          </a:xfrm>
        </p:spPr>
        <p:txBody>
          <a:bodyPr vert="eaVert" anchor="b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6019800" cy="5867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BB61A7-E5C1-4E1B-8740-23525EFA0F1E}" type="datetimeFigureOut">
              <a:rPr lang="en-US" smtClean="0"/>
              <a:t>3/2/2016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3119A0-3E3F-4BE4-8456-01113D66646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0786"/>
            <a:ext cx="9144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9144000" cy="3657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18288"/>
            <a:ext cx="28956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E6BB61A7-E5C1-4E1B-8740-23525EFA0F1E}" type="datetimeFigureOut">
              <a:rPr lang="en-US" smtClean="0"/>
              <a:t>3/2/2016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29000" y="18288"/>
            <a:ext cx="4114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18288"/>
            <a:ext cx="1066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rgbClr val="FFFFFF"/>
                </a:solidFill>
              </a:defRPr>
            </a:lvl1pPr>
          </a:lstStyle>
          <a:p>
            <a:fld id="{D13119A0-3E3F-4BE4-8456-01113D66646F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 spc="-1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3716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371600"/>
            <a:ext cx="7848600" cy="2819400"/>
          </a:xfrm>
        </p:spPr>
        <p:txBody>
          <a:bodyPr/>
          <a:lstStyle/>
          <a:p>
            <a:r>
              <a:rPr lang="en-US" dirty="0" smtClean="0"/>
              <a:t>Properties of Magma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60310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Physical and Chemical Properties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All substances are made up of </a:t>
            </a:r>
            <a:r>
              <a:rPr lang="en-US" sz="3200" b="1" u="sng" dirty="0" smtClean="0"/>
              <a:t>Elements</a:t>
            </a:r>
          </a:p>
          <a:p>
            <a:r>
              <a:rPr lang="en-US" sz="3200" b="1" u="sng" dirty="0" smtClean="0"/>
              <a:t>Elements</a:t>
            </a:r>
            <a:r>
              <a:rPr lang="en-US" sz="3200" dirty="0" smtClean="0"/>
              <a:t> substance that cannot be broken down into other substances</a:t>
            </a:r>
          </a:p>
          <a:p>
            <a:r>
              <a:rPr lang="en-US" sz="3200" b="1" u="sng" dirty="0" smtClean="0"/>
              <a:t>Compounds</a:t>
            </a:r>
            <a:r>
              <a:rPr lang="en-US" sz="3200" dirty="0" smtClean="0"/>
              <a:t> substance made up of 2 or more elements</a:t>
            </a:r>
          </a:p>
          <a:p>
            <a:r>
              <a:rPr lang="en-US" sz="3200" dirty="0" smtClean="0"/>
              <a:t>Physical or chemical properties can be used to identify a substance or predict how it behaves</a:t>
            </a:r>
          </a:p>
        </p:txBody>
      </p:sp>
    </p:spTree>
    <p:extLst>
      <p:ext uri="{BB962C8B-B14F-4D97-AF65-F5344CB8AC3E}">
        <p14:creationId xmlns:p14="http://schemas.microsoft.com/office/powerpoint/2010/main" val="29842373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Physical Properties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Characteristic of a substance that can be observed or measured without changing the composition of the substance</a:t>
            </a:r>
          </a:p>
          <a:p>
            <a:r>
              <a:rPr lang="en-US" sz="3200" dirty="0" smtClean="0"/>
              <a:t>Examples</a:t>
            </a:r>
          </a:p>
          <a:p>
            <a:pPr lvl="1"/>
            <a:r>
              <a:rPr lang="en-US" sz="2800" dirty="0" smtClean="0"/>
              <a:t>Density</a:t>
            </a:r>
          </a:p>
          <a:p>
            <a:pPr lvl="1"/>
            <a:r>
              <a:rPr lang="en-US" sz="2800" dirty="0" smtClean="0"/>
              <a:t>Hardness</a:t>
            </a:r>
          </a:p>
          <a:p>
            <a:pPr lvl="1"/>
            <a:r>
              <a:rPr lang="en-US" sz="2800" dirty="0" smtClean="0"/>
              <a:t>Melting point</a:t>
            </a:r>
          </a:p>
          <a:p>
            <a:pPr lvl="1"/>
            <a:r>
              <a:rPr lang="en-US" sz="2800" dirty="0" smtClean="0"/>
              <a:t>Boiling point</a:t>
            </a:r>
          </a:p>
          <a:p>
            <a:pPr lvl="1"/>
            <a:r>
              <a:rPr lang="en-US" sz="2800" dirty="0" smtClean="0"/>
              <a:t>Magnetic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7651108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Chemical Properties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Any property that produces a change in the composition of matter</a:t>
            </a:r>
          </a:p>
          <a:p>
            <a:r>
              <a:rPr lang="en-US" sz="3200" dirty="0" smtClean="0"/>
              <a:t>Examples</a:t>
            </a:r>
          </a:p>
          <a:p>
            <a:pPr lvl="1"/>
            <a:r>
              <a:rPr lang="en-US" sz="2800" dirty="0" smtClean="0"/>
              <a:t>Combustion</a:t>
            </a:r>
          </a:p>
          <a:p>
            <a:pPr lvl="1"/>
            <a:r>
              <a:rPr lang="en-US" sz="2800" dirty="0" smtClean="0"/>
              <a:t>Formation of rust</a:t>
            </a:r>
          </a:p>
          <a:p>
            <a:pPr lvl="1"/>
            <a:r>
              <a:rPr lang="en-US" sz="2800" dirty="0" smtClean="0"/>
              <a:t>Mineral forming from magma</a:t>
            </a:r>
          </a:p>
          <a:p>
            <a:r>
              <a:rPr lang="en-US" sz="3200" dirty="0" smtClean="0"/>
              <a:t>Can tell reaction by change of color, gas produced or new solid is formed!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6372430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Viscosity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Is a physical Property</a:t>
            </a:r>
          </a:p>
          <a:p>
            <a:r>
              <a:rPr lang="en-US" sz="3200" dirty="0" smtClean="0"/>
              <a:t>The resistance of a liquid to flow</a:t>
            </a:r>
          </a:p>
          <a:p>
            <a:r>
              <a:rPr lang="en-US" sz="3200" dirty="0" smtClean="0"/>
              <a:t>Greater the viscosity (friction), slower it flows</a:t>
            </a:r>
          </a:p>
          <a:p>
            <a:r>
              <a:rPr lang="en-US" sz="3200" dirty="0" smtClean="0"/>
              <a:t>Why?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1585383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Viscosity of Magma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Depends upon Silica and Temperature</a:t>
            </a:r>
          </a:p>
          <a:p>
            <a:r>
              <a:rPr lang="en-US" sz="3200" dirty="0" smtClean="0"/>
              <a:t>Silica</a:t>
            </a:r>
          </a:p>
          <a:p>
            <a:pPr lvl="1"/>
            <a:r>
              <a:rPr lang="en-US" sz="2800" dirty="0" smtClean="0"/>
              <a:t>The more silica, the higher the viscosity (friction)</a:t>
            </a:r>
          </a:p>
          <a:p>
            <a:r>
              <a:rPr lang="en-US" sz="3200" dirty="0" smtClean="0"/>
              <a:t>Temperature</a:t>
            </a:r>
          </a:p>
          <a:p>
            <a:pPr lvl="1"/>
            <a:r>
              <a:rPr lang="en-US" sz="2800" dirty="0" smtClean="0"/>
              <a:t>Higher the temperature, the lower the viscosity</a:t>
            </a:r>
          </a:p>
          <a:p>
            <a:pPr lvl="1"/>
            <a:r>
              <a:rPr lang="en-US" sz="2800" dirty="0" err="1" smtClean="0"/>
              <a:t>Pahoehoe</a:t>
            </a:r>
            <a:r>
              <a:rPr lang="en-US" sz="2800" dirty="0" smtClean="0"/>
              <a:t>: low viscosity, fast moving</a:t>
            </a:r>
          </a:p>
          <a:p>
            <a:pPr lvl="1"/>
            <a:r>
              <a:rPr lang="en-US" sz="2800" dirty="0" err="1" smtClean="0"/>
              <a:t>Aa</a:t>
            </a:r>
            <a:r>
              <a:rPr lang="en-US" sz="2800" dirty="0" smtClean="0"/>
              <a:t>: High viscosity, slow moving</a:t>
            </a:r>
          </a:p>
        </p:txBody>
      </p:sp>
    </p:spTree>
    <p:extLst>
      <p:ext uri="{BB962C8B-B14F-4D97-AF65-F5344CB8AC3E}">
        <p14:creationId xmlns:p14="http://schemas.microsoft.com/office/powerpoint/2010/main" val="39680758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larity">
  <a:themeElements>
    <a:clrScheme name="Clarity">
      <a:dk1>
        <a:srgbClr val="292934"/>
      </a:dk1>
      <a:lt1>
        <a:srgbClr val="FFFFFF"/>
      </a:lt1>
      <a:dk2>
        <a:srgbClr val="D2533C"/>
      </a:dk2>
      <a:lt2>
        <a:srgbClr val="F3F2DC"/>
      </a:lt2>
      <a:accent1>
        <a:srgbClr val="93A299"/>
      </a:accent1>
      <a:accent2>
        <a:srgbClr val="AD8F67"/>
      </a:accent2>
      <a:accent3>
        <a:srgbClr val="726056"/>
      </a:accent3>
      <a:accent4>
        <a:srgbClr val="4C5A6A"/>
      </a:accent4>
      <a:accent5>
        <a:srgbClr val="808DA0"/>
      </a:accent5>
      <a:accent6>
        <a:srgbClr val="79463D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Clarity</Template>
  <TotalTime>1470</TotalTime>
  <Words>180</Words>
  <Application>Microsoft Office PowerPoint</Application>
  <PresentationFormat>On-screen Show (4:3)</PresentationFormat>
  <Paragraphs>34</Paragraphs>
  <Slides>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Clarity</vt:lpstr>
      <vt:lpstr>Properties of Magma</vt:lpstr>
      <vt:lpstr>Physical and Chemical Properties</vt:lpstr>
      <vt:lpstr>Physical Properties</vt:lpstr>
      <vt:lpstr>Chemical Properties</vt:lpstr>
      <vt:lpstr>Viscosity</vt:lpstr>
      <vt:lpstr>Viscosity of Magma</vt:lpstr>
    </vt:vector>
  </TitlesOfParts>
  <Company>nrsd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Properties of Magma</dc:title>
  <dc:creator>nr</dc:creator>
  <cp:lastModifiedBy>JKanewischer</cp:lastModifiedBy>
  <cp:revision>4</cp:revision>
  <cp:lastPrinted>2013-03-04T18:08:07Z</cp:lastPrinted>
  <dcterms:created xsi:type="dcterms:W3CDTF">2012-03-06T15:07:42Z</dcterms:created>
  <dcterms:modified xsi:type="dcterms:W3CDTF">2016-03-02T21:00:25Z</dcterms:modified>
</cp:coreProperties>
</file>