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570F7-C0F0-4F8D-B210-6C7A56E6474D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09D77-8C5A-42D2-A0CE-A655F3213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7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65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5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5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2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04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35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4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5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7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12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8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A61BF-E478-4E2C-B88B-2785FA55212F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2F255-817F-4264-B629-DDE13B8E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5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f(x) = x</a:t>
            </a:r>
            <a:r>
              <a:rPr lang="en-US" baseline="30000" dirty="0" smtClean="0"/>
              <a:t>2</a:t>
            </a:r>
            <a:r>
              <a:rPr lang="en-US" dirty="0" smtClean="0"/>
              <a:t> – 3x + </a:t>
            </a:r>
            <a:r>
              <a:rPr lang="en-US" smtClean="0"/>
              <a:t>7    g(x</a:t>
            </a:r>
            <a:r>
              <a:rPr lang="en-US" dirty="0" smtClean="0"/>
              <a:t>) = 3x </a:t>
            </a:r>
            <a:r>
              <a:rPr lang="en-US" smtClean="0"/>
              <a:t>– 5      h(x</a:t>
            </a:r>
            <a:r>
              <a:rPr lang="en-US" dirty="0" smtClean="0"/>
              <a:t>) = 3x</a:t>
            </a:r>
            <a:r>
              <a:rPr lang="en-US" baseline="30000" dirty="0" smtClean="0"/>
              <a:t>2</a:t>
            </a:r>
            <a:r>
              <a:rPr lang="en-US" dirty="0" smtClean="0"/>
              <a:t> – x</a:t>
            </a:r>
          </a:p>
          <a:p>
            <a:r>
              <a:rPr lang="en-US" dirty="0" smtClean="0"/>
              <a:t>f(g(0))</a:t>
            </a:r>
          </a:p>
          <a:p>
            <a:endParaRPr lang="en-US" dirty="0" smtClean="0"/>
          </a:p>
          <a:p>
            <a:r>
              <a:rPr lang="en-US" dirty="0" smtClean="0"/>
              <a:t>g(f(-3))</a:t>
            </a:r>
          </a:p>
          <a:p>
            <a:endParaRPr lang="en-US" dirty="0" smtClean="0"/>
          </a:p>
          <a:p>
            <a:r>
              <a:rPr lang="en-US" dirty="0" smtClean="0"/>
              <a:t>h(f(2))</a:t>
            </a:r>
          </a:p>
          <a:p>
            <a:endParaRPr lang="en-US" dirty="0" smtClean="0"/>
          </a:p>
          <a:p>
            <a:r>
              <a:rPr lang="en-US" dirty="0" smtClean="0"/>
              <a:t>g(h(f(-2)))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6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Evaluate Composition of 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8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2" t="64949" r="31727" b="29687"/>
          <a:stretch/>
        </p:blipFill>
        <p:spPr bwMode="auto">
          <a:xfrm>
            <a:off x="289825" y="4800600"/>
            <a:ext cx="82927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4" t="41422" r="32835" b="54809"/>
          <a:stretch/>
        </p:blipFill>
        <p:spPr bwMode="auto">
          <a:xfrm>
            <a:off x="381000" y="3185391"/>
            <a:ext cx="811040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2" t="17824" r="33235" b="78793"/>
          <a:stretch/>
        </p:blipFill>
        <p:spPr bwMode="auto">
          <a:xfrm>
            <a:off x="401782" y="1242291"/>
            <a:ext cx="768098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2" t="13265" r="45696" b="83739"/>
          <a:stretch/>
        </p:blipFill>
        <p:spPr bwMode="auto">
          <a:xfrm>
            <a:off x="381000" y="304800"/>
            <a:ext cx="863187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08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2" t="17493" r="44871" b="79317"/>
          <a:stretch/>
        </p:blipFill>
        <p:spPr bwMode="auto">
          <a:xfrm>
            <a:off x="415062" y="457200"/>
            <a:ext cx="838201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1" t="21030" r="32371" b="74718"/>
          <a:stretch/>
        </p:blipFill>
        <p:spPr bwMode="auto">
          <a:xfrm>
            <a:off x="415062" y="1219200"/>
            <a:ext cx="8437384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2" t="44886" r="33080" b="50000"/>
          <a:stretch/>
        </p:blipFill>
        <p:spPr bwMode="auto">
          <a:xfrm>
            <a:off x="299449" y="2895454"/>
            <a:ext cx="8497630" cy="76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8" t="69418" r="31160" b="27103"/>
          <a:stretch/>
        </p:blipFill>
        <p:spPr bwMode="auto">
          <a:xfrm>
            <a:off x="0" y="4854411"/>
            <a:ext cx="911225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307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f(g(x)) and (g</a:t>
            </a:r>
            <a:r>
              <a:rPr lang="en-US" baseline="30000" dirty="0" smtClean="0"/>
              <a:t>o</a:t>
            </a:r>
            <a:r>
              <a:rPr lang="en-US" dirty="0" smtClean="0"/>
              <a:t>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f(x) = 5x + 8			g(x) = x</a:t>
            </a:r>
            <a:r>
              <a:rPr lang="en-US" baseline="30000" dirty="0" smtClean="0"/>
              <a:t>2</a:t>
            </a:r>
            <a:r>
              <a:rPr lang="en-US" dirty="0" smtClean="0"/>
              <a:t> – 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8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f(x) = x</a:t>
            </a:r>
            <a:r>
              <a:rPr lang="en-US" baseline="30000" dirty="0" smtClean="0"/>
              <a:t>2</a:t>
            </a:r>
            <a:r>
              <a:rPr lang="en-US" dirty="0" smtClean="0"/>
              <a:t> – 3x + 2   g(x) = x</a:t>
            </a:r>
            <a:r>
              <a:rPr lang="en-US" baseline="30000" dirty="0" smtClean="0"/>
              <a:t>2</a:t>
            </a:r>
            <a:r>
              <a:rPr lang="en-US" dirty="0" smtClean="0"/>
              <a:t> – 2x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 + f</a:t>
            </a:r>
          </a:p>
          <a:p>
            <a:r>
              <a:rPr lang="en-US" dirty="0" smtClean="0"/>
              <a:t>(g – f)(x)</a:t>
            </a:r>
          </a:p>
          <a:p>
            <a:r>
              <a:rPr lang="en-US" dirty="0" err="1" smtClean="0"/>
              <a:t>gf</a:t>
            </a:r>
            <a:r>
              <a:rPr lang="en-US" dirty="0" smtClean="0"/>
              <a:t> </a:t>
            </a:r>
          </a:p>
          <a:p>
            <a:r>
              <a:rPr lang="en-US" dirty="0" smtClean="0"/>
              <a:t>g/f</a:t>
            </a:r>
          </a:p>
        </p:txBody>
      </p:sp>
    </p:spTree>
    <p:extLst>
      <p:ext uri="{BB962C8B-B14F-4D97-AF65-F5344CB8AC3E}">
        <p14:creationId xmlns:p14="http://schemas.microsoft.com/office/powerpoint/2010/main" val="307794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and Evaluate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524000"/>
            <a:ext cx="3657600" cy="4525963"/>
          </a:xfrm>
        </p:spPr>
        <p:txBody>
          <a:bodyPr/>
          <a:lstStyle/>
          <a:p>
            <a:r>
              <a:rPr lang="en-US" dirty="0" smtClean="0"/>
              <a:t>g(0)</a:t>
            </a:r>
          </a:p>
          <a:p>
            <a:r>
              <a:rPr lang="en-US" dirty="0" smtClean="0"/>
              <a:t>g(-5)</a:t>
            </a:r>
          </a:p>
          <a:p>
            <a:r>
              <a:rPr lang="en-US" dirty="0" smtClean="0"/>
              <a:t>g(4)</a:t>
            </a:r>
          </a:p>
          <a:p>
            <a:r>
              <a:rPr lang="en-US" dirty="0" smtClean="0"/>
              <a:t>g(8)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371600" y="2286000"/>
                <a:ext cx="2322431" cy="826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/>
                              </a:rPr>
                              <m:t>−5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≥4</m:t>
                            </m:r>
                          </m:e>
                        </m:mr>
                        <m:m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+2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&lt;4</m:t>
                            </m:r>
                          </m:e>
                        </m:mr>
                      </m:m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86000"/>
                <a:ext cx="2322431" cy="8267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34195" y="1968060"/>
            <a:ext cx="4748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{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570056" y="2481118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g(x)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6668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109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WARM UP</vt:lpstr>
      <vt:lpstr>Evaluate Composition of Functions</vt:lpstr>
      <vt:lpstr>PowerPoint Presentation</vt:lpstr>
      <vt:lpstr>PowerPoint Presentation</vt:lpstr>
      <vt:lpstr>Find f(g(x)) and (gof)</vt:lpstr>
      <vt:lpstr>f(x) = x2 – 3x + 2   g(x) = x2 – 2x</vt:lpstr>
      <vt:lpstr>Graph and Evaluate</vt:lpstr>
    </vt:vector>
  </TitlesOfParts>
  <Company>Shakopee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Frykman,Angie</dc:creator>
  <cp:lastModifiedBy>Frykman,Angie</cp:lastModifiedBy>
  <cp:revision>5</cp:revision>
  <cp:lastPrinted>2014-04-21T14:12:25Z</cp:lastPrinted>
  <dcterms:created xsi:type="dcterms:W3CDTF">2014-04-21T12:49:44Z</dcterms:created>
  <dcterms:modified xsi:type="dcterms:W3CDTF">2014-04-21T14:34:06Z</dcterms:modified>
</cp:coreProperties>
</file>