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6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5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BD304-66CC-4F40-BE88-3120CDC42E3E}" type="datetimeFigureOut">
              <a:rPr lang="en-US" smtClean="0"/>
              <a:t>8/30/2015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50914DF-50AD-447E-A8DF-AA8783A0E92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BD304-66CC-4F40-BE88-3120CDC42E3E}" type="datetimeFigureOut">
              <a:rPr lang="en-US" smtClean="0"/>
              <a:t>8/30/2015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50914DF-50AD-447E-A8DF-AA8783A0E92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BD304-66CC-4F40-BE88-3120CDC42E3E}" type="datetimeFigureOut">
              <a:rPr lang="en-US" smtClean="0"/>
              <a:t>8/30/2015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50914DF-50AD-447E-A8DF-AA8783A0E92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02BD304-66CC-4F40-BE88-3120CDC42E3E}" type="datetimeFigureOut">
              <a:rPr lang="en-US" smtClean="0"/>
              <a:t>8/30/2015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914DF-50AD-447E-A8DF-AA8783A0E92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BD304-66CC-4F40-BE88-3120CDC42E3E}" type="datetimeFigureOut">
              <a:rPr lang="en-US" smtClean="0"/>
              <a:t>8/30/2015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50914DF-50AD-447E-A8DF-AA8783A0E928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BD304-66CC-4F40-BE88-3120CDC42E3E}" type="datetimeFigureOut">
              <a:rPr lang="en-US" smtClean="0"/>
              <a:t>8/30/2015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50914DF-50AD-447E-A8DF-AA8783A0E9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BD304-66CC-4F40-BE88-3120CDC42E3E}" type="datetimeFigureOut">
              <a:rPr lang="en-US" smtClean="0"/>
              <a:t>8/30/2015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50914DF-50AD-447E-A8DF-AA8783A0E9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50914DF-50AD-447E-A8DF-AA8783A0E928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BD304-66CC-4F40-BE88-3120CDC42E3E}" type="datetimeFigureOut">
              <a:rPr lang="en-US" smtClean="0"/>
              <a:t>8/30/2015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50914DF-50AD-447E-A8DF-AA8783A0E92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02BD304-66CC-4F40-BE88-3120CDC42E3E}" type="datetimeFigureOut">
              <a:rPr lang="en-US" smtClean="0"/>
              <a:t>8/30/2015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BD304-66CC-4F40-BE88-3120CDC42E3E}" type="datetimeFigureOut">
              <a:rPr lang="en-US" smtClean="0"/>
              <a:t>8/30/2015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914DF-50AD-447E-A8DF-AA8783A0E92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50914DF-50AD-447E-A8DF-AA8783A0E92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BD304-66CC-4F40-BE88-3120CDC42E3E}" type="datetimeFigureOut">
              <a:rPr lang="en-US" smtClean="0"/>
              <a:t>8/30/2015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18C85-F7B0-4E91-BFD4-DAC716D9CC7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6E7F3-7AB8-4FB9-BF50-B87E3E0A2F2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2902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1C7D2-F04B-45AB-9C89-7A6F69E1445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0D107-0AF4-4458-B675-6047CF07AA9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994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92D46-0E00-4F4A-B24A-A3D250E22BE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6DDC0-44D9-4C07-A3CE-CEE9E6F973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392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54786-3B35-4B8C-82C8-6EDC5670372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F1F3E-BA81-4177-9A0E-43DD1010712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192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4A470-C15B-41A9-B072-BBAC7FD1375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A4EC1-E9AC-4DE7-B9BC-77BA6515E1E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6247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C5C5D-9591-4476-B614-4F48F762BD9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C9BFF-CB90-4A25-8DEC-B4F2CE41330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8547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FB9B7-6D2D-4883-9C13-CA6038D47D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E4F8D-C015-454E-BEA5-F08CB289C32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047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C8E07-2861-459D-AD6D-F54AC8D2972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5606E-6527-4F96-8609-4A4A8FC8D69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94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B21C1-D71A-4F26-BBA3-34935A83488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2BFB1-E246-4D0D-BFEB-23E9824C84E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167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84581-133F-4048-AFAC-F526AD02531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CBC4D-3CF2-41D5-9A97-19D72899DCA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651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12532-E27C-4A93-98A3-A594E8FE476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4D7DE-592B-4CAC-924C-1A962B018F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537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02BD304-66CC-4F40-BE88-3120CDC42E3E}" type="datetimeFigureOut">
              <a:rPr lang="en-US" smtClean="0"/>
              <a:t>8/30/2015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50914DF-50AD-447E-A8DF-AA8783A0E928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18807B-6AB0-4E97-BC58-25FAA733026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EEB157B-8749-4475-A411-A60E90AB6CC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351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 2: Classification of Matter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5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Copy the question and answers</a:t>
            </a:r>
          </a:p>
          <a:p>
            <a:endParaRPr lang="en-US" dirty="0"/>
          </a:p>
          <a:p>
            <a:r>
              <a:rPr lang="en-US" dirty="0" smtClean="0"/>
              <a:t>Which representation is a structural formula?</a:t>
            </a:r>
          </a:p>
          <a:p>
            <a:pPr lvl="1"/>
            <a:r>
              <a:rPr lang="en-US" dirty="0" smtClean="0"/>
              <a:t>A. O</a:t>
            </a:r>
          </a:p>
          <a:p>
            <a:pPr lvl="1"/>
            <a:r>
              <a:rPr lang="en-US" dirty="0" smtClean="0"/>
              <a:t>B. OH</a:t>
            </a:r>
          </a:p>
          <a:p>
            <a:pPr lvl="1"/>
            <a:r>
              <a:rPr lang="en-US" dirty="0" smtClean="0"/>
              <a:t>C. 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2</a:t>
            </a:r>
          </a:p>
          <a:p>
            <a:pPr lvl="1"/>
            <a:r>
              <a:rPr lang="en-US" dirty="0" smtClean="0"/>
              <a:t>D. H-O-O-H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51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Unit Test</a:t>
            </a:r>
          </a:p>
          <a:p>
            <a:pPr lvl="1"/>
            <a:r>
              <a:rPr lang="en-US" dirty="0" smtClean="0"/>
              <a:t>Retake will be Thursday after school</a:t>
            </a:r>
          </a:p>
          <a:p>
            <a:pPr lvl="1"/>
            <a:r>
              <a:rPr lang="en-US" dirty="0" smtClean="0"/>
              <a:t>You MUST sign up for a retake</a:t>
            </a:r>
          </a:p>
          <a:p>
            <a:pPr lvl="1"/>
            <a:endParaRPr lang="en-US" dirty="0"/>
          </a:p>
          <a:p>
            <a:r>
              <a:rPr lang="en-US" dirty="0" smtClean="0"/>
              <a:t>Binder check</a:t>
            </a:r>
          </a:p>
          <a:p>
            <a:pPr lvl="1"/>
            <a:r>
              <a:rPr lang="en-US" dirty="0" smtClean="0"/>
              <a:t>Grades are in the gradebook</a:t>
            </a:r>
          </a:p>
          <a:p>
            <a:pPr lvl="1"/>
            <a:endParaRPr lang="en-US" dirty="0"/>
          </a:p>
          <a:p>
            <a:r>
              <a:rPr lang="en-US" dirty="0" smtClean="0"/>
              <a:t>Opener sheet</a:t>
            </a:r>
          </a:p>
          <a:p>
            <a:pPr lvl="1"/>
            <a:r>
              <a:rPr lang="en-US" dirty="0" smtClean="0"/>
              <a:t>Grades are in the gradebook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4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Standards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New set of standards and “I can” statements</a:t>
            </a:r>
          </a:p>
          <a:p>
            <a:pPr lvl="1"/>
            <a:r>
              <a:rPr lang="en-US" dirty="0" smtClean="0"/>
              <a:t>This becomes the first page in your new binder list</a:t>
            </a:r>
          </a:p>
          <a:p>
            <a:pPr lvl="1"/>
            <a:r>
              <a:rPr lang="en-US" dirty="0" smtClean="0"/>
              <a:t>Make sure you have a binder</a:t>
            </a:r>
          </a:p>
          <a:p>
            <a:pPr lvl="1"/>
            <a:r>
              <a:rPr lang="en-US" dirty="0" smtClean="0"/>
              <a:t>This is easy points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34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2 Pre-Test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Do your best</a:t>
            </a:r>
          </a:p>
          <a:p>
            <a:endParaRPr lang="en-US" dirty="0"/>
          </a:p>
          <a:p>
            <a:r>
              <a:rPr lang="en-US" dirty="0" smtClean="0"/>
              <a:t>Give as much information as possible</a:t>
            </a:r>
          </a:p>
          <a:p>
            <a:endParaRPr lang="en-US" dirty="0"/>
          </a:p>
          <a:p>
            <a:r>
              <a:rPr lang="en-US" dirty="0" smtClean="0"/>
              <a:t>Graded based on your effort</a:t>
            </a:r>
          </a:p>
          <a:p>
            <a:pPr lvl="1"/>
            <a:r>
              <a:rPr lang="en-US" dirty="0" smtClean="0"/>
              <a:t>Remember we will be using this throughout the unit</a:t>
            </a:r>
          </a:p>
          <a:p>
            <a:pPr lvl="1"/>
            <a:endParaRPr lang="en-US" dirty="0"/>
          </a:p>
          <a:p>
            <a:r>
              <a:rPr lang="en-US" dirty="0" smtClean="0"/>
              <a:t>20 minutes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15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Notes today will be on the board</a:t>
            </a:r>
          </a:p>
          <a:p>
            <a:pPr lvl="1"/>
            <a:r>
              <a:rPr lang="en-US" dirty="0" smtClean="0"/>
              <a:t>Make sure to copy those down</a:t>
            </a:r>
          </a:p>
          <a:p>
            <a:pPr lvl="1"/>
            <a:r>
              <a:rPr lang="en-US" dirty="0" smtClean="0"/>
              <a:t>Part of your binder</a:t>
            </a:r>
          </a:p>
          <a:p>
            <a:pPr lvl="1"/>
            <a:endParaRPr lang="en-US" dirty="0"/>
          </a:p>
          <a:p>
            <a:r>
              <a:rPr lang="en-US" dirty="0" smtClean="0"/>
              <a:t>Practice Problems at your seat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75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Copy the question and the answers</a:t>
            </a:r>
          </a:p>
          <a:p>
            <a:endParaRPr lang="en-US" dirty="0"/>
          </a:p>
          <a:p>
            <a:r>
              <a:rPr lang="en-US" dirty="0"/>
              <a:t>What is the chemical formula of calcium cyanide?</a:t>
            </a:r>
          </a:p>
          <a:p>
            <a:pPr lvl="1"/>
            <a:r>
              <a:rPr lang="en-US" dirty="0"/>
              <a:t>A. </a:t>
            </a:r>
            <a:r>
              <a:rPr lang="en-US" dirty="0" err="1"/>
              <a:t>CaCN</a:t>
            </a:r>
            <a:endParaRPr lang="en-US" dirty="0"/>
          </a:p>
          <a:p>
            <a:pPr lvl="1"/>
            <a:r>
              <a:rPr lang="en-US" dirty="0"/>
              <a:t>B. CaCN</a:t>
            </a:r>
            <a:r>
              <a:rPr lang="en-US" baseline="-25000" dirty="0"/>
              <a:t>2</a:t>
            </a:r>
          </a:p>
          <a:p>
            <a:pPr lvl="1"/>
            <a:r>
              <a:rPr lang="en-US" dirty="0"/>
              <a:t>C. Ca(CN)</a:t>
            </a:r>
            <a:r>
              <a:rPr lang="en-US" baseline="-25000" dirty="0"/>
              <a:t>2</a:t>
            </a:r>
          </a:p>
          <a:p>
            <a:pPr lvl="1"/>
            <a:r>
              <a:rPr lang="en-US" dirty="0"/>
              <a:t>D. Ca(CN)</a:t>
            </a:r>
            <a:r>
              <a:rPr lang="en-US" baseline="-25000" dirty="0"/>
              <a:t>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82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Unit Pre-Test</a:t>
            </a:r>
          </a:p>
          <a:p>
            <a:endParaRPr lang="en-US" dirty="0"/>
          </a:p>
          <a:p>
            <a:r>
              <a:rPr lang="en-US" dirty="0" smtClean="0"/>
              <a:t>New unit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17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Matter – anything that takes up space and has mass</a:t>
            </a:r>
          </a:p>
          <a:p>
            <a:r>
              <a:rPr lang="en-US" dirty="0" smtClean="0"/>
              <a:t>Mass – amount of matter in a substance</a:t>
            </a:r>
          </a:p>
          <a:p>
            <a:r>
              <a:rPr lang="en-US" dirty="0" smtClean="0"/>
              <a:t>Pure substance – Any substance with definite composition and definite properties</a:t>
            </a:r>
          </a:p>
          <a:p>
            <a:r>
              <a:rPr lang="en-US" dirty="0" smtClean="0"/>
              <a:t>Mixture – 2 or more substances physically combined</a:t>
            </a:r>
          </a:p>
          <a:p>
            <a:r>
              <a:rPr lang="en-US" dirty="0" smtClean="0"/>
              <a:t>Element - group of only 1 type of atoms</a:t>
            </a:r>
          </a:p>
          <a:p>
            <a:r>
              <a:rPr lang="en-US" dirty="0" smtClean="0"/>
              <a:t>Compound – 2 or more types of atoms chemically bonded together</a:t>
            </a:r>
          </a:p>
          <a:p>
            <a:r>
              <a:rPr lang="en-US" dirty="0" smtClean="0"/>
              <a:t>Homogeneous mixture – mixture with uniform composition throughout</a:t>
            </a:r>
          </a:p>
          <a:p>
            <a:r>
              <a:rPr lang="en-US" dirty="0" smtClean="0"/>
              <a:t>Heterogeneous mixture – mixture with uneven composition throughout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18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Now let’s practice some classification</a:t>
            </a:r>
          </a:p>
          <a:p>
            <a:endParaRPr lang="en-US" dirty="0"/>
          </a:p>
          <a:p>
            <a:r>
              <a:rPr lang="en-US" dirty="0" smtClean="0"/>
              <a:t>Objects are located throughout the room</a:t>
            </a:r>
          </a:p>
          <a:p>
            <a:pPr lvl="1"/>
            <a:r>
              <a:rPr lang="en-US" dirty="0" smtClean="0"/>
              <a:t>Fill out your chart for each of the objects</a:t>
            </a:r>
          </a:p>
          <a:p>
            <a:pPr lvl="1"/>
            <a:r>
              <a:rPr lang="en-US" dirty="0" smtClean="0"/>
              <a:t>First we will focus on separating between pure substance and mixture</a:t>
            </a:r>
          </a:p>
        </p:txBody>
      </p:sp>
    </p:spTree>
    <p:extLst>
      <p:ext uri="{BB962C8B-B14F-4D97-AF65-F5344CB8AC3E}">
        <p14:creationId xmlns:p14="http://schemas.microsoft.com/office/powerpoint/2010/main" val="314644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19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200" i="1" smtClean="0"/>
              <a:t>2 kinds of mixtures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427038"/>
            <a:ext cx="8229600" cy="45259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 smtClean="0"/>
              <a:t>Mixture</a:t>
            </a:r>
            <a:r>
              <a:rPr lang="en-US" altLang="en-US" dirty="0" smtClean="0"/>
              <a:t> – not the same as a compound.  Usually composed of several substances</a:t>
            </a:r>
          </a:p>
        </p:txBody>
      </p:sp>
      <p:pic>
        <p:nvPicPr>
          <p:cNvPr id="5124" name="Picture 4" descr="Homogeneuos vs Heterogeneo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76400"/>
            <a:ext cx="6324600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38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On your same classification sheet</a:t>
            </a:r>
          </a:p>
          <a:p>
            <a:pPr lvl="1"/>
            <a:r>
              <a:rPr lang="en-US" dirty="0" smtClean="0"/>
              <a:t>Try to classify each piece of matter as a …</a:t>
            </a:r>
          </a:p>
          <a:p>
            <a:pPr lvl="2"/>
            <a:r>
              <a:rPr lang="en-US" dirty="0" smtClean="0"/>
              <a:t>Element</a:t>
            </a:r>
          </a:p>
          <a:p>
            <a:pPr lvl="2"/>
            <a:r>
              <a:rPr lang="en-US" dirty="0" smtClean="0"/>
              <a:t>Compound</a:t>
            </a:r>
          </a:p>
          <a:p>
            <a:pPr lvl="2"/>
            <a:r>
              <a:rPr lang="en-US" dirty="0" smtClean="0"/>
              <a:t>Heterogeneous mixture</a:t>
            </a:r>
          </a:p>
          <a:p>
            <a:pPr lvl="2"/>
            <a:r>
              <a:rPr lang="en-US" dirty="0" smtClean="0"/>
              <a:t>Homogeneous mixture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41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Copy the question and answers</a:t>
            </a:r>
          </a:p>
          <a:p>
            <a:endParaRPr lang="en-US" dirty="0"/>
          </a:p>
          <a:p>
            <a:r>
              <a:rPr lang="en-US" dirty="0" smtClean="0"/>
              <a:t>What is the correct chemical formula for iron (III) sulfide?</a:t>
            </a:r>
          </a:p>
          <a:p>
            <a:pPr lvl="1"/>
            <a:r>
              <a:rPr lang="en-US" dirty="0" smtClean="0"/>
              <a:t>A. Fe</a:t>
            </a:r>
            <a:r>
              <a:rPr lang="en-US" baseline="-25000" dirty="0" smtClean="0"/>
              <a:t>2</a:t>
            </a:r>
            <a:r>
              <a:rPr lang="en-US" dirty="0" smtClean="0"/>
              <a:t>S</a:t>
            </a:r>
            <a:r>
              <a:rPr lang="en-US" baseline="-25000" dirty="0" smtClean="0"/>
              <a:t>3</a:t>
            </a:r>
          </a:p>
          <a:p>
            <a:pPr lvl="1"/>
            <a:r>
              <a:rPr lang="en-US" dirty="0" smtClean="0"/>
              <a:t>B. Fe</a:t>
            </a:r>
            <a:r>
              <a:rPr lang="en-US" baseline="-25000" dirty="0" smtClean="0"/>
              <a:t>3</a:t>
            </a:r>
            <a:r>
              <a:rPr lang="en-US" dirty="0" smtClean="0"/>
              <a:t>S</a:t>
            </a:r>
            <a:r>
              <a:rPr lang="en-US" baseline="-25000" dirty="0" smtClean="0"/>
              <a:t>2</a:t>
            </a:r>
          </a:p>
          <a:p>
            <a:pPr lvl="1"/>
            <a:r>
              <a:rPr lang="en-US" dirty="0" smtClean="0"/>
              <a:t>C. Fe</a:t>
            </a:r>
            <a:r>
              <a:rPr lang="en-US" baseline="-25000" dirty="0" smtClean="0"/>
              <a:t>2</a:t>
            </a:r>
            <a:r>
              <a:rPr lang="en-US" dirty="0" smtClean="0"/>
              <a:t>(SO</a:t>
            </a:r>
            <a:r>
              <a:rPr lang="en-US" baseline="-25000" dirty="0" smtClean="0"/>
              <a:t>4</a:t>
            </a:r>
            <a:r>
              <a:rPr lang="en-US" dirty="0" smtClean="0"/>
              <a:t>)</a:t>
            </a:r>
            <a:r>
              <a:rPr lang="en-US" baseline="-25000" dirty="0" smtClean="0"/>
              <a:t>3</a:t>
            </a:r>
          </a:p>
          <a:p>
            <a:pPr lvl="1"/>
            <a:r>
              <a:rPr lang="en-US" dirty="0" smtClean="0"/>
              <a:t>D. Fe</a:t>
            </a:r>
            <a:r>
              <a:rPr lang="en-US" baseline="-25000" dirty="0" smtClean="0"/>
              <a:t>3</a:t>
            </a:r>
            <a:r>
              <a:rPr lang="en-US" dirty="0" smtClean="0"/>
              <a:t>(SO</a:t>
            </a:r>
            <a:r>
              <a:rPr lang="en-US" baseline="-25000" dirty="0" smtClean="0"/>
              <a:t>4</a:t>
            </a:r>
            <a:r>
              <a:rPr lang="en-US" dirty="0" smtClean="0"/>
              <a:t>)</a:t>
            </a:r>
            <a:r>
              <a:rPr lang="en-US" baseline="-25000" dirty="0" smtClean="0"/>
              <a:t>2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732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Classes of Matter Activity</a:t>
            </a:r>
          </a:p>
          <a:p>
            <a:pPr lvl="1"/>
            <a:r>
              <a:rPr lang="en-US" dirty="0" smtClean="0"/>
              <a:t>Homework Turn In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490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Card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On a separate sheet of paper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In groups of two…</a:t>
            </a:r>
          </a:p>
          <a:p>
            <a:pPr lvl="1"/>
            <a:r>
              <a:rPr lang="en-US" dirty="0" smtClean="0"/>
              <a:t>Place each of the cards into a column</a:t>
            </a:r>
          </a:p>
          <a:p>
            <a:pPr lvl="1"/>
            <a:r>
              <a:rPr lang="en-US" dirty="0" smtClean="0"/>
              <a:t>In column A, you need item #1 and #2</a:t>
            </a:r>
          </a:p>
          <a:p>
            <a:pPr lvl="1"/>
            <a:r>
              <a:rPr lang="en-US" dirty="0" smtClean="0"/>
              <a:t>In column B, you need item #3 and #4</a:t>
            </a:r>
          </a:p>
          <a:p>
            <a:pPr lvl="1"/>
            <a:r>
              <a:rPr lang="en-US" dirty="0" smtClean="0"/>
              <a:t>Write down the items in each column and explain why you separated the items the way you did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197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 Sort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Now try to place the items into four columns</a:t>
            </a:r>
          </a:p>
          <a:p>
            <a:pPr lvl="1"/>
            <a:r>
              <a:rPr lang="en-US" dirty="0" smtClean="0"/>
              <a:t>In column A, place item #2</a:t>
            </a:r>
          </a:p>
          <a:p>
            <a:pPr lvl="1"/>
            <a:r>
              <a:rPr lang="en-US" dirty="0" smtClean="0"/>
              <a:t>In column B, place item #6</a:t>
            </a:r>
          </a:p>
          <a:p>
            <a:pPr lvl="1"/>
            <a:r>
              <a:rPr lang="en-US" dirty="0" smtClean="0"/>
              <a:t>In column C, place item #7</a:t>
            </a:r>
          </a:p>
          <a:p>
            <a:pPr lvl="1"/>
            <a:r>
              <a:rPr lang="en-US" dirty="0" smtClean="0"/>
              <a:t>In column D, place item #17</a:t>
            </a:r>
          </a:p>
          <a:p>
            <a:pPr lvl="1"/>
            <a:r>
              <a:rPr lang="en-US" dirty="0" smtClean="0"/>
              <a:t>Again be write down your columns and explain why you classified them that 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490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Classwork/Homework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Complete the packet</a:t>
            </a:r>
          </a:p>
          <a:p>
            <a:pPr lvl="1"/>
            <a:r>
              <a:rPr lang="en-US" dirty="0" smtClean="0"/>
              <a:t>What you do not finish today will be homework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9263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2709</TotalTime>
  <Words>496</Words>
  <Application>Microsoft Office PowerPoint</Application>
  <PresentationFormat>On-screen Show (4:3)</PresentationFormat>
  <Paragraphs>105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Civic</vt:lpstr>
      <vt:lpstr>Office Theme</vt:lpstr>
      <vt:lpstr>Unit 2: Classification of Matter</vt:lpstr>
      <vt:lpstr>Opener</vt:lpstr>
      <vt:lpstr>Review</vt:lpstr>
      <vt:lpstr>Standards List</vt:lpstr>
      <vt:lpstr>Unit 2 Pre-Test</vt:lpstr>
      <vt:lpstr>Notes</vt:lpstr>
      <vt:lpstr>Opener</vt:lpstr>
      <vt:lpstr>Review</vt:lpstr>
      <vt:lpstr>Notes</vt:lpstr>
      <vt:lpstr>Practice</vt:lpstr>
      <vt:lpstr>2 kinds of mixtures</vt:lpstr>
      <vt:lpstr>Homework</vt:lpstr>
      <vt:lpstr>Opener</vt:lpstr>
      <vt:lpstr>Review</vt:lpstr>
      <vt:lpstr>Card Sort</vt:lpstr>
      <vt:lpstr>Card Sort Challenge</vt:lpstr>
      <vt:lpstr>Classwork/Homework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2: Classification of Matter</dc:title>
  <dc:creator>Gognat, Brian</dc:creator>
  <cp:lastModifiedBy>Gognat, Brian</cp:lastModifiedBy>
  <cp:revision>8</cp:revision>
  <dcterms:created xsi:type="dcterms:W3CDTF">2015-08-30T19:44:46Z</dcterms:created>
  <dcterms:modified xsi:type="dcterms:W3CDTF">2015-09-01T16:54:15Z</dcterms:modified>
</cp:coreProperties>
</file>