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F7755-883A-47C2-83C4-C60F532EDF52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27522-2A26-472D-94AB-971F3561C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966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F7755-883A-47C2-83C4-C60F532EDF52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27522-2A26-472D-94AB-971F3561C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549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F7755-883A-47C2-83C4-C60F532EDF52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27522-2A26-472D-94AB-971F3561C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028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F7755-883A-47C2-83C4-C60F532EDF52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27522-2A26-472D-94AB-971F3561C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698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F7755-883A-47C2-83C4-C60F532EDF52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27522-2A26-472D-94AB-971F3561C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921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F7755-883A-47C2-83C4-C60F532EDF52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27522-2A26-472D-94AB-971F3561C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751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F7755-883A-47C2-83C4-C60F532EDF52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27522-2A26-472D-94AB-971F3561C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69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F7755-883A-47C2-83C4-C60F532EDF52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27522-2A26-472D-94AB-971F3561C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959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F7755-883A-47C2-83C4-C60F532EDF52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27522-2A26-472D-94AB-971F3561C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181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F7755-883A-47C2-83C4-C60F532EDF52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27522-2A26-472D-94AB-971F3561C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761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F7755-883A-47C2-83C4-C60F532EDF52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27522-2A26-472D-94AB-971F3561C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892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F7755-883A-47C2-83C4-C60F532EDF52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27522-2A26-472D-94AB-971F3561C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6677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1478" y="145775"/>
            <a:ext cx="9144000" cy="781878"/>
          </a:xfrm>
        </p:spPr>
        <p:txBody>
          <a:bodyPr>
            <a:normAutofit fontScale="90000"/>
          </a:bodyPr>
          <a:lstStyle/>
          <a:p>
            <a:r>
              <a:rPr lang="en-US" dirty="0"/>
              <a:t>Composition of compounds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791" y="927653"/>
            <a:ext cx="11648661" cy="5539408"/>
          </a:xfrm>
        </p:spPr>
        <p:txBody>
          <a:bodyPr>
            <a:normAutofit/>
          </a:bodyPr>
          <a:lstStyle/>
          <a:p>
            <a:r>
              <a:rPr lang="en-US" sz="4400" dirty="0"/>
              <a:t>Chemical formula in combination with the molar masses of its constituent elements indicates the relative quantity of each element in a compound</a:t>
            </a:r>
          </a:p>
          <a:p>
            <a:endParaRPr lang="en-US" sz="4400" dirty="0"/>
          </a:p>
          <a:p>
            <a:r>
              <a:rPr lang="en-US" sz="4400" dirty="0"/>
              <a:t>Mass percent composition or mass percent of an element is that element’s percentage of the compound’s total mass.</a:t>
            </a:r>
          </a:p>
        </p:txBody>
      </p:sp>
    </p:spTree>
    <p:extLst>
      <p:ext uri="{BB962C8B-B14F-4D97-AF65-F5344CB8AC3E}">
        <p14:creationId xmlns:p14="http://schemas.microsoft.com/office/powerpoint/2010/main" val="1857522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927501"/>
          </a:xfrm>
        </p:spPr>
        <p:txBody>
          <a:bodyPr/>
          <a:lstStyle/>
          <a:p>
            <a:r>
              <a:rPr lang="en-US" dirty="0"/>
              <a:t>How to calculate the mass percentage composition of Cl in Chlorofluorocarbon?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0" y="2292625"/>
            <a:ext cx="10515600" cy="388433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655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053936"/>
          </a:xfrm>
        </p:spPr>
        <p:txBody>
          <a:bodyPr/>
          <a:lstStyle/>
          <a:p>
            <a:r>
              <a:rPr lang="en-US" dirty="0"/>
              <a:t>Calculate the percentage of Cl in Freon-112 C</a:t>
            </a:r>
            <a:r>
              <a:rPr lang="en-US" baseline="-25000" dirty="0"/>
              <a:t>2</a:t>
            </a:r>
            <a:r>
              <a:rPr lang="en-US" dirty="0"/>
              <a:t>Cl</a:t>
            </a:r>
            <a:r>
              <a:rPr lang="en-US" baseline="-25000" dirty="0"/>
              <a:t>4</a:t>
            </a:r>
            <a:r>
              <a:rPr lang="en-US" dirty="0"/>
              <a:t>F</a:t>
            </a:r>
            <a:r>
              <a:rPr lang="en-US" baseline="-25000" dirty="0"/>
              <a:t>2 , </a:t>
            </a:r>
            <a:r>
              <a:rPr lang="en-US" dirty="0"/>
              <a:t>a</a:t>
            </a:r>
            <a:r>
              <a:rPr lang="en-US" baseline="-25000" dirty="0"/>
              <a:t> </a:t>
            </a:r>
            <a:r>
              <a:rPr lang="en-US" dirty="0"/>
              <a:t>CFC refrigerant?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115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47779"/>
          </a:xfrm>
        </p:spPr>
        <p:txBody>
          <a:bodyPr/>
          <a:lstStyle/>
          <a:p>
            <a:r>
              <a:rPr lang="en-US" dirty="0"/>
              <a:t>Acetic acid(C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4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dirty="0"/>
              <a:t> ) is an active ingredient in vinegar. Calculate the mass percentage composition of oxygen in acetic acid?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699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Mass percent composition as a conversion factor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42634"/>
          </a:xfrm>
        </p:spPr>
        <p:txBody>
          <a:bodyPr>
            <a:normAutofit/>
          </a:bodyPr>
          <a:lstStyle/>
          <a:p>
            <a:r>
              <a:rPr lang="en-US" sz="4400" dirty="0"/>
              <a:t>The mass percent composition of an element in a compound is a conversion factor between mass of the element and mass of the compound.</a:t>
            </a:r>
          </a:p>
        </p:txBody>
      </p:sp>
    </p:spTree>
    <p:extLst>
      <p:ext uri="{BB962C8B-B14F-4D97-AF65-F5344CB8AC3E}">
        <p14:creationId xmlns:p14="http://schemas.microsoft.com/office/powerpoint/2010/main" val="2412104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63757"/>
            <a:ext cx="10515600" cy="4613206"/>
          </a:xfrm>
        </p:spPr>
        <p:txBody>
          <a:bodyPr>
            <a:normAutofit/>
          </a:bodyPr>
          <a:lstStyle/>
          <a:p>
            <a:r>
              <a:rPr lang="en-US" sz="4400" dirty="0"/>
              <a:t>What mass (in grams) of iron(III) oxide containing 58.7g of iron? Iron(III) oxide is 69.94% iron by mass</a:t>
            </a:r>
          </a:p>
        </p:txBody>
      </p:sp>
    </p:spTree>
    <p:extLst>
      <p:ext uri="{BB962C8B-B14F-4D97-AF65-F5344CB8AC3E}">
        <p14:creationId xmlns:p14="http://schemas.microsoft.com/office/powerpoint/2010/main" val="2459169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184</TotalTime>
  <Words>147</Words>
  <Application>Microsoft Office PowerPoint</Application>
  <PresentationFormat>Widescreen</PresentationFormat>
  <Paragraphs>11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Composition of compounds</vt:lpstr>
      <vt:lpstr>How to calculate the mass percentage composition of Cl in Chlorofluorocarbon?</vt:lpstr>
      <vt:lpstr>Calculate the percentage of Cl in Freon-112 C2Cl4F2 , a CFC refrigerant?  </vt:lpstr>
      <vt:lpstr>Acetic acid(C2H4O2 ) is an active ingredient in vinegar. Calculate the mass percentage composition of oxygen in acetic acid? </vt:lpstr>
      <vt:lpstr>Mass percent composition as a conversion factor</vt:lpstr>
      <vt:lpstr>Problems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Lekshmy Girija</dc:creator>
  <cp:lastModifiedBy>Lekshmy Girija</cp:lastModifiedBy>
  <cp:revision>9</cp:revision>
  <dcterms:created xsi:type="dcterms:W3CDTF">2016-10-04T21:48:14Z</dcterms:created>
  <dcterms:modified xsi:type="dcterms:W3CDTF">2016-10-05T08:14:10Z</dcterms:modified>
</cp:coreProperties>
</file>