
<file path=[Content_Types].xml><?xml version="1.0" encoding="utf-8"?>
<Types xmlns="http://schemas.openxmlformats.org/package/2006/content-types">
  <Default Extension="bin" ContentType="audio/unknown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25.xml" ContentType="application/vnd.openxmlformats-officedocument.themeOverride+xml"/>
  <Override PartName="/ppt/theme/themeOverride2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0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4" r:id="rId2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86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>
            <a:extLst>
              <a:ext uri="{FF2B5EF4-FFF2-40B4-BE49-F238E27FC236}">
                <a16:creationId xmlns:a16="http://schemas.microsoft.com/office/drawing/2014/main" id="{55E698D1-59C9-43E7-B828-37712A48240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80227" name="Rectangle 3">
            <a:extLst>
              <a:ext uri="{FF2B5EF4-FFF2-40B4-BE49-F238E27FC236}">
                <a16:creationId xmlns:a16="http://schemas.microsoft.com/office/drawing/2014/main" id="{2DCCE86B-9C6D-4922-AD6A-BD02ACC3EED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12C4A065-8700-41E2-9B58-337102EDF00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80229" name="Rectangle 5">
            <a:extLst>
              <a:ext uri="{FF2B5EF4-FFF2-40B4-BE49-F238E27FC236}">
                <a16:creationId xmlns:a16="http://schemas.microsoft.com/office/drawing/2014/main" id="{4CEB691C-B3D9-41E2-8287-72379D93159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180230" name="Rectangle 6">
            <a:extLst>
              <a:ext uri="{FF2B5EF4-FFF2-40B4-BE49-F238E27FC236}">
                <a16:creationId xmlns:a16="http://schemas.microsoft.com/office/drawing/2014/main" id="{66428BE2-B224-487A-8D51-5DCBBDD4742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80231" name="Rectangle 7">
            <a:extLst>
              <a:ext uri="{FF2B5EF4-FFF2-40B4-BE49-F238E27FC236}">
                <a16:creationId xmlns:a16="http://schemas.microsoft.com/office/drawing/2014/main" id="{FD30ABEB-A598-4EA0-B524-DAD1831A7F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D0907E2-AC6C-48B2-AC7B-C3EE0DAF6E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0351E0D2-E3DD-4C74-A5CF-F48CB57E4D2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458200" cy="5943600"/>
            <a:chOff x="0" y="0"/>
            <a:chExt cx="5328" cy="3744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D19E1CF0-0418-47DD-B91D-BD15B11B210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>
                <a:gd name="T0" fmla="*/ 5154 w 5155"/>
                <a:gd name="T1" fmla="*/ 1769 h 2304"/>
                <a:gd name="T2" fmla="*/ 0 w 5155"/>
                <a:gd name="T3" fmla="*/ 2304 h 2304"/>
                <a:gd name="T4" fmla="*/ 0 w 5155"/>
                <a:gd name="T5" fmla="*/ 1252 h 2304"/>
                <a:gd name="T6" fmla="*/ 5155 w 5155"/>
                <a:gd name="T7" fmla="*/ 0 h 2304"/>
                <a:gd name="T8" fmla="*/ 5155 w 5155"/>
                <a:gd name="T9" fmla="*/ 1416 h 2304"/>
                <a:gd name="T10" fmla="*/ 5154 w 5155"/>
                <a:gd name="T11" fmla="*/ 1769 h 2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6634F9F7-3281-48FB-98D0-92BA9CC7548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>
                <a:gd name="T0" fmla="*/ 5311 w 5328"/>
                <a:gd name="T1" fmla="*/ 3209 h 3689"/>
                <a:gd name="T2" fmla="*/ 0 w 5328"/>
                <a:gd name="T3" fmla="*/ 3689 h 3689"/>
                <a:gd name="T4" fmla="*/ 0 w 5328"/>
                <a:gd name="T5" fmla="*/ 9 h 3689"/>
                <a:gd name="T6" fmla="*/ 5328 w 5328"/>
                <a:gd name="T7" fmla="*/ 0 h 3689"/>
                <a:gd name="T8" fmla="*/ 5311 w 5328"/>
                <a:gd name="T9" fmla="*/ 3209 h 36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2101" name="Rectangle 5">
            <a:extLst>
              <a:ext uri="{FF2B5EF4-FFF2-40B4-BE49-F238E27FC236}">
                <a16:creationId xmlns:a16="http://schemas.microsoft.com/office/drawing/2014/main" id="{F002DD03-47B5-4D41-9F90-5FEC2F7F440C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32105" name="Rectangle 9">
            <a:extLst>
              <a:ext uri="{FF2B5EF4-FFF2-40B4-BE49-F238E27FC236}">
                <a16:creationId xmlns:a16="http://schemas.microsoft.com/office/drawing/2014/main" id="{831191C1-9F5E-4F51-AEED-951395EF4395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083837F-F9CC-4887-B192-8B8EDCC06599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21E26A-B9B8-4C8A-BA96-E83F0D32CB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27F5B9-2A11-4DA8-B1BD-DB73AFF66A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22BF712-8227-4D9A-A858-F9C50B6666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6043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4CDBC-7E21-4AD5-A67E-496EBE0DE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D72B42-E0A5-4D81-AE95-FF5A9F9E7F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3EA528EF-4ABE-400A-BB57-1897040EBC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BE46890-A4C7-45B7-901B-70AEAAFCBA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01CDCEB5-DF4A-4640-8CFD-8E7FDBA795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0C0A94-DBA3-430A-9A63-1AA5A70177E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6576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C0AFA-06C1-4BFD-ACE9-1EEBCEB4B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5D0E06-6AF1-464D-9F9B-F933A88D2D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E656B1F-D88B-435F-8401-01F688299D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3FE0CA5-9276-4CBD-A547-B48B661913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0FB8130-5C5B-4A70-B528-A0D3042176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4D6B93-9D78-4590-B089-E209A6A9F63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1583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D6C62-E4A6-4CB7-B4D6-2FD7EF60A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9B994-4840-4E61-A6BE-A0BA808330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C070B0-75FC-4063-9D3A-0BE4ACC698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C96465E2-49C7-4097-99E6-49F0342BDE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1FA23FD-2A1C-4C26-B29B-823A35E9CA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C4A1BDB-CC89-4C14-8408-24BC2F8BCF0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109182-DE08-4917-AB1F-E9158C4EAD4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9559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0CD88-91AA-4BBE-8B0D-801155FFD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CBE269-DEBE-4E02-B6C5-F3872132FE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EE9F07-A23B-48E3-BB01-8AD75F7602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942430-3558-43A8-A92E-9ABA34E9F0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5EE11E-2A4F-401C-A11B-FEC15BCE3A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83DCB72F-D193-4A4D-AB89-E0DB210DDB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E1EA4062-3C05-4B35-8C9C-A031189834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00B446E1-54FF-4DAF-8DBA-24C32843DF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74BF01-8776-44B8-97D7-F271912D1D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870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16F57-8891-4A4B-923E-32540213A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3E90BBD0-92BE-455A-8550-AC252753CA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15D37BEB-D7CB-4C4B-BFF5-1724ECFDC0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42893966-8A4B-47BD-B127-3BEA570C0C9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D5B67B-8420-4DD6-8EE6-50567C857FF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368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594408C7-0D45-4F28-9B7F-284B56FB77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C67E6B05-7009-4CCB-91B2-CD0AEAFD2C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10A0FA4F-9664-4705-8D2E-AF5BBE1696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A75984-1B09-4CCA-904E-42786C88F1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4862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33E9E-B37A-4172-85F0-B2D765F5F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9DB4D5-2CF6-41C2-81EE-338A291297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8B34A5-1C24-4ABF-94FD-28AFF41517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832B634-3547-4B81-B6CE-8D16C8F302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CEAADDD3-7D63-498E-8B0A-5CC42CCC46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F5941313-CD0C-4F60-8B3C-6451F23B60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B1E36B-8C87-4E64-936F-EDF34CFB755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037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88260-2577-4AE8-BE6F-9FA88C9F1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03EAF2A-5CCC-4EB1-A8B9-6FF9D13716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E5D43A-B7D8-45E2-92F9-5AF7A766C6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B9FC5B5-8558-4ED7-A4D8-40D81F5372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7D8C0F3-92F0-40E9-A46A-8115850583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192D382C-182E-43DA-81A0-D496A3EA1C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B49663-38E6-432B-A509-2560CEB88A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1338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C20E0-06C2-4A60-98C6-9D2B4E6EE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CA1DE1-763B-4994-91A8-B5DC4769AA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9799E54D-F8DD-4719-9F14-98F21324DF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19D71A1-DCF3-407F-A7DB-7D9C06648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86C23891-CAEA-4245-9A18-E4DC595272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E30B9-3D13-4C2C-8F03-EF3B1A31B2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6900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F73DDC-127C-40D7-A025-E0B139DBA9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A0324E-A892-4370-82A1-31858C1EAD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28C65B6-C9C6-4DC7-9B2F-F2592A7793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CE3D78A-C8F9-4987-9194-D7DC0025E4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1B821105-1832-4449-ABCE-09C540887A6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C76B7C-D920-4101-8E10-235B8CAAE1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6385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19458AF9-9115-4A6D-B3C0-D50823DC1D1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7242175" cy="1981200"/>
            <a:chOff x="0" y="0"/>
            <a:chExt cx="4562" cy="1248"/>
          </a:xfrm>
        </p:grpSpPr>
        <p:sp>
          <p:nvSpPr>
            <p:cNvPr id="131075" name="Freeform 3">
              <a:extLst>
                <a:ext uri="{FF2B5EF4-FFF2-40B4-BE49-F238E27FC236}">
                  <a16:creationId xmlns:a16="http://schemas.microsoft.com/office/drawing/2014/main" id="{594DCC00-0702-41AF-9F22-5620FE2CB4F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>
                <a:gd name="T0" fmla="*/ 4800 w 4806"/>
                <a:gd name="T1" fmla="*/ 299 h 665"/>
                <a:gd name="T2" fmla="*/ 0 w 4806"/>
                <a:gd name="T3" fmla="*/ 665 h 665"/>
                <a:gd name="T4" fmla="*/ 0 w 4806"/>
                <a:gd name="T5" fmla="*/ 0 h 665"/>
                <a:gd name="T6" fmla="*/ 4806 w 4806"/>
                <a:gd name="T7" fmla="*/ 1 h 665"/>
                <a:gd name="T8" fmla="*/ 4800 w 4806"/>
                <a:gd name="T9" fmla="*/ 153 h 665"/>
                <a:gd name="T10" fmla="*/ 4800 w 4806"/>
                <a:gd name="T11" fmla="*/ 299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033" name="Freeform 4">
              <a:extLst>
                <a:ext uri="{FF2B5EF4-FFF2-40B4-BE49-F238E27FC236}">
                  <a16:creationId xmlns:a16="http://schemas.microsoft.com/office/drawing/2014/main" id="{5E318CFD-AF0E-4D7E-9263-0BFECE438A1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>
                <a:gd name="T0" fmla="*/ 4560 w 4562"/>
                <a:gd name="T1" fmla="*/ 932 h 1199"/>
                <a:gd name="T2" fmla="*/ 0 w 4562"/>
                <a:gd name="T3" fmla="*/ 1199 h 1199"/>
                <a:gd name="T4" fmla="*/ 0 w 4562"/>
                <a:gd name="T5" fmla="*/ 0 h 1199"/>
                <a:gd name="T6" fmla="*/ 4562 w 4562"/>
                <a:gd name="T7" fmla="*/ 0 h 1199"/>
                <a:gd name="T8" fmla="*/ 4560 w 4562"/>
                <a:gd name="T9" fmla="*/ 932 h 1199"/>
                <a:gd name="T10" fmla="*/ 4560 w 4562"/>
                <a:gd name="T11" fmla="*/ 932 h 119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1077" name="Rectangle 5">
            <a:extLst>
              <a:ext uri="{FF2B5EF4-FFF2-40B4-BE49-F238E27FC236}">
                <a16:creationId xmlns:a16="http://schemas.microsoft.com/office/drawing/2014/main" id="{91C3793D-32E6-46D3-AA9D-6802AADC70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31078" name="Rectangle 6">
            <a:extLst>
              <a:ext uri="{FF2B5EF4-FFF2-40B4-BE49-F238E27FC236}">
                <a16:creationId xmlns:a16="http://schemas.microsoft.com/office/drawing/2014/main" id="{5DEF36BA-ADBC-446B-903B-18C09D6413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31079" name="Rectangle 7">
            <a:extLst>
              <a:ext uri="{FF2B5EF4-FFF2-40B4-BE49-F238E27FC236}">
                <a16:creationId xmlns:a16="http://schemas.microsoft.com/office/drawing/2014/main" id="{A0B56D49-2BA6-4FBE-BC70-D5260DCC4ED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1080" name="Rectangle 8">
            <a:extLst>
              <a:ext uri="{FF2B5EF4-FFF2-40B4-BE49-F238E27FC236}">
                <a16:creationId xmlns:a16="http://schemas.microsoft.com/office/drawing/2014/main" id="{7A597EB4-4656-4F1B-BD83-2E6AC6AE25A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1081" name="Rectangle 9">
            <a:extLst>
              <a:ext uri="{FF2B5EF4-FFF2-40B4-BE49-F238E27FC236}">
                <a16:creationId xmlns:a16="http://schemas.microsoft.com/office/drawing/2014/main" id="{C3D2F5AC-D839-4C01-915B-2593A14DB2F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D4B7A71E-5F60-469F-8AC1-416EEECEB1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n"/>
        <a:defRPr sz="3200" kern="1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 kern="1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13" Type="http://schemas.openxmlformats.org/officeDocument/2006/relationships/slide" Target="slide20.xml"/><Relationship Id="rId18" Type="http://schemas.openxmlformats.org/officeDocument/2006/relationships/slide" Target="slide15.xml"/><Relationship Id="rId26" Type="http://schemas.openxmlformats.org/officeDocument/2006/relationships/slide" Target="slide7.xml"/><Relationship Id="rId3" Type="http://schemas.openxmlformats.org/officeDocument/2006/relationships/slide" Target="slide3.xml"/><Relationship Id="rId21" Type="http://schemas.openxmlformats.org/officeDocument/2006/relationships/slide" Target="slide12.xml"/><Relationship Id="rId7" Type="http://schemas.openxmlformats.org/officeDocument/2006/relationships/slide" Target="slide26.xml"/><Relationship Id="rId12" Type="http://schemas.openxmlformats.org/officeDocument/2006/relationships/slide" Target="slide21.xml"/><Relationship Id="rId17" Type="http://schemas.openxmlformats.org/officeDocument/2006/relationships/slide" Target="slide16.xml"/><Relationship Id="rId25" Type="http://schemas.openxmlformats.org/officeDocument/2006/relationships/slide" Target="slide8.xml"/><Relationship Id="rId2" Type="http://schemas.openxmlformats.org/officeDocument/2006/relationships/slide" Target="slide2.xml"/><Relationship Id="rId16" Type="http://schemas.openxmlformats.org/officeDocument/2006/relationships/slide" Target="slide17.xml"/><Relationship Id="rId20" Type="http://schemas.openxmlformats.org/officeDocument/2006/relationships/slide" Target="slide13.xml"/><Relationship Id="rId1" Type="http://schemas.openxmlformats.org/officeDocument/2006/relationships/slideLayout" Target="../slideLayouts/slideLayout6.xml"/><Relationship Id="rId6" Type="http://schemas.openxmlformats.org/officeDocument/2006/relationships/slide" Target="slide6.xml"/><Relationship Id="rId11" Type="http://schemas.openxmlformats.org/officeDocument/2006/relationships/slide" Target="slide22.xml"/><Relationship Id="rId24" Type="http://schemas.openxmlformats.org/officeDocument/2006/relationships/slide" Target="slide9.xml"/><Relationship Id="rId5" Type="http://schemas.openxmlformats.org/officeDocument/2006/relationships/slide" Target="slide5.xml"/><Relationship Id="rId15" Type="http://schemas.openxmlformats.org/officeDocument/2006/relationships/slide" Target="slide18.xml"/><Relationship Id="rId23" Type="http://schemas.openxmlformats.org/officeDocument/2006/relationships/slide" Target="slide10.xml"/><Relationship Id="rId10" Type="http://schemas.openxmlformats.org/officeDocument/2006/relationships/slide" Target="slide23.xml"/><Relationship Id="rId19" Type="http://schemas.openxmlformats.org/officeDocument/2006/relationships/slide" Target="slide14.xml"/><Relationship Id="rId4" Type="http://schemas.openxmlformats.org/officeDocument/2006/relationships/slide" Target="slide4.xml"/><Relationship Id="rId9" Type="http://schemas.openxmlformats.org/officeDocument/2006/relationships/slide" Target="slide24.xml"/><Relationship Id="rId14" Type="http://schemas.openxmlformats.org/officeDocument/2006/relationships/slide" Target="slide19.xml"/><Relationship Id="rId22" Type="http://schemas.openxmlformats.org/officeDocument/2006/relationships/slide" Target="slide11.xml"/><Relationship Id="rId27" Type="http://schemas.openxmlformats.org/officeDocument/2006/relationships/slide" Target="slide2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bin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6.xml"/><Relationship Id="rId6" Type="http://schemas.openxmlformats.org/officeDocument/2006/relationships/image" Target="../media/image1.wmf"/><Relationship Id="rId5" Type="http://schemas.openxmlformats.org/officeDocument/2006/relationships/slide" Target="slide17.xml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>
            <a:extLst>
              <a:ext uri="{FF2B5EF4-FFF2-40B4-BE49-F238E27FC236}">
                <a16:creationId xmlns:a16="http://schemas.microsoft.com/office/drawing/2014/main" id="{3B919584-C286-4376-BF19-47A3605E8A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4000"/>
              <a:t>Jeopardy</a:t>
            </a:r>
          </a:p>
        </p:txBody>
      </p:sp>
      <p:sp>
        <p:nvSpPr>
          <p:cNvPr id="4099" name="AutoShape 5">
            <a:hlinkClick r:id="rId2" action="ppaction://hlinksldjump"/>
            <a:extLst>
              <a:ext uri="{FF2B5EF4-FFF2-40B4-BE49-F238E27FC236}">
                <a16:creationId xmlns:a16="http://schemas.microsoft.com/office/drawing/2014/main" id="{E1BCF518-145B-4D39-A138-F431ACC47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8288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latin typeface="Times" panose="02020603050405020304" pitchFamily="18" charset="0"/>
                <a:hlinkClick r:id="rId2" action="ppaction://hlinksldjump"/>
              </a:rPr>
              <a:t>$100</a:t>
            </a: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4100" name="AutoShape 6">
            <a:extLst>
              <a:ext uri="{FF2B5EF4-FFF2-40B4-BE49-F238E27FC236}">
                <a16:creationId xmlns:a16="http://schemas.microsoft.com/office/drawing/2014/main" id="{D7D03BE2-4CB2-4097-948B-3CE7A42B2B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838200"/>
            <a:ext cx="1524000" cy="762000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 dirty="0">
                <a:latin typeface="Times"/>
                <a:cs typeface="Arial"/>
              </a:rPr>
              <a:t>Our Planet</a:t>
            </a:r>
            <a:endParaRPr lang="en-US" altLang="en-US" sz="2400" dirty="0">
              <a:latin typeface="Times" panose="02020603050405020304" pitchFamily="18" charset="0"/>
            </a:endParaRPr>
          </a:p>
          <a:p>
            <a:pPr algn="ctr"/>
            <a:r>
              <a:rPr lang="en-US" altLang="en-US" sz="2400" dirty="0">
                <a:latin typeface="Times"/>
                <a:cs typeface="Arial"/>
              </a:rPr>
              <a:t>Earth 1</a:t>
            </a:r>
          </a:p>
        </p:txBody>
      </p:sp>
      <p:sp>
        <p:nvSpPr>
          <p:cNvPr id="4101" name="AutoShape 7">
            <a:extLst>
              <a:ext uri="{FF2B5EF4-FFF2-40B4-BE49-F238E27FC236}">
                <a16:creationId xmlns:a16="http://schemas.microsoft.com/office/drawing/2014/main" id="{2D4992EF-C725-409E-B37D-02A0018BC1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838200"/>
            <a:ext cx="1524000" cy="762000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 dirty="0">
                <a:latin typeface="Times"/>
                <a:cs typeface="Arial"/>
              </a:rPr>
              <a:t>Our Planet </a:t>
            </a:r>
            <a:endParaRPr lang="en-US" altLang="en-US" sz="2400">
              <a:latin typeface="Times" panose="02020603050405020304" pitchFamily="18" charset="0"/>
            </a:endParaRPr>
          </a:p>
          <a:p>
            <a:pPr algn="ctr"/>
            <a:r>
              <a:rPr lang="en-US" altLang="en-US" sz="2400" dirty="0">
                <a:latin typeface="Times"/>
                <a:cs typeface="Arial"/>
              </a:rPr>
              <a:t>Earth 2</a:t>
            </a:r>
          </a:p>
        </p:txBody>
      </p:sp>
      <p:sp>
        <p:nvSpPr>
          <p:cNvPr id="4102" name="AutoShape 8">
            <a:extLst>
              <a:ext uri="{FF2B5EF4-FFF2-40B4-BE49-F238E27FC236}">
                <a16:creationId xmlns:a16="http://schemas.microsoft.com/office/drawing/2014/main" id="{588C4CCA-71E4-45D7-8FAD-A9293DDA3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838200"/>
            <a:ext cx="1524000" cy="762000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 dirty="0">
                <a:latin typeface="Times"/>
                <a:cs typeface="Arial"/>
              </a:rPr>
              <a:t>Our Planet</a:t>
            </a:r>
          </a:p>
          <a:p>
            <a:pPr algn="ctr"/>
            <a:r>
              <a:rPr lang="en-US" altLang="en-US" sz="2400" dirty="0">
                <a:latin typeface="Times"/>
                <a:cs typeface="Arial"/>
              </a:rPr>
              <a:t>Earth 3</a:t>
            </a:r>
            <a:endParaRPr lang="en-US" altLang="en-US" sz="2400" dirty="0">
              <a:latin typeface="Times"/>
            </a:endParaRPr>
          </a:p>
        </p:txBody>
      </p:sp>
      <p:sp>
        <p:nvSpPr>
          <p:cNvPr id="4103" name="AutoShape 9">
            <a:extLst>
              <a:ext uri="{FF2B5EF4-FFF2-40B4-BE49-F238E27FC236}">
                <a16:creationId xmlns:a16="http://schemas.microsoft.com/office/drawing/2014/main" id="{ECE725C6-C055-41C7-B652-C5E28C56B4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838200"/>
            <a:ext cx="1524000" cy="762000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 dirty="0">
                <a:latin typeface="Times"/>
                <a:cs typeface="Arial"/>
              </a:rPr>
              <a:t>Our Planet</a:t>
            </a:r>
          </a:p>
          <a:p>
            <a:pPr algn="ctr"/>
            <a:r>
              <a:rPr lang="en-US" altLang="en-US" sz="2400" dirty="0">
                <a:latin typeface="Times" panose="02020603050405020304" pitchFamily="18" charset="0"/>
              </a:rPr>
              <a:t>Earth 4</a:t>
            </a:r>
          </a:p>
        </p:txBody>
      </p:sp>
      <p:sp>
        <p:nvSpPr>
          <p:cNvPr id="4104" name="AutoShape 10">
            <a:extLst>
              <a:ext uri="{FF2B5EF4-FFF2-40B4-BE49-F238E27FC236}">
                <a16:creationId xmlns:a16="http://schemas.microsoft.com/office/drawing/2014/main" id="{EE2FE820-55B8-4745-BFE5-A5FF1F6972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838200"/>
            <a:ext cx="1524000" cy="762000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 dirty="0">
                <a:latin typeface="Times"/>
                <a:cs typeface="Arial"/>
              </a:rPr>
              <a:t>Our Planet</a:t>
            </a:r>
            <a:endParaRPr lang="en-US" altLang="en-US" sz="2400" dirty="0">
              <a:latin typeface="Times" panose="02020603050405020304" pitchFamily="18" charset="0"/>
            </a:endParaRPr>
          </a:p>
          <a:p>
            <a:pPr algn="ctr"/>
            <a:r>
              <a:rPr lang="en-US" altLang="en-US" sz="2400" dirty="0">
                <a:latin typeface="Times" panose="02020603050405020304" pitchFamily="18" charset="0"/>
              </a:rPr>
              <a:t>Earth 5</a:t>
            </a:r>
          </a:p>
        </p:txBody>
      </p:sp>
      <p:sp>
        <p:nvSpPr>
          <p:cNvPr id="4105" name="AutoShape 11">
            <a:hlinkClick r:id="rId3" action="ppaction://hlinksldjump"/>
            <a:extLst>
              <a:ext uri="{FF2B5EF4-FFF2-40B4-BE49-F238E27FC236}">
                <a16:creationId xmlns:a16="http://schemas.microsoft.com/office/drawing/2014/main" id="{6CBBDA6E-C5C9-43A6-800B-E29D08B6ED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7432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latin typeface="Times" panose="02020603050405020304" pitchFamily="18" charset="0"/>
                <a:hlinkClick r:id="rId3" action="ppaction://hlinksldjump"/>
              </a:rPr>
              <a:t>$200</a:t>
            </a: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4106" name="AutoShape 12">
            <a:hlinkClick r:id="rId4" action="ppaction://hlinksldjump"/>
            <a:extLst>
              <a:ext uri="{FF2B5EF4-FFF2-40B4-BE49-F238E27FC236}">
                <a16:creationId xmlns:a16="http://schemas.microsoft.com/office/drawing/2014/main" id="{6797E5C0-FAE6-439D-9525-FA1C09D191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6576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latin typeface="Times" panose="02020603050405020304" pitchFamily="18" charset="0"/>
                <a:hlinkClick r:id="rId4" action="ppaction://hlinksldjump"/>
              </a:rPr>
              <a:t>$300</a:t>
            </a: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4107" name="AutoShape 13">
            <a:hlinkClick r:id="rId5" action="ppaction://hlinksldjump"/>
            <a:extLst>
              <a:ext uri="{FF2B5EF4-FFF2-40B4-BE49-F238E27FC236}">
                <a16:creationId xmlns:a16="http://schemas.microsoft.com/office/drawing/2014/main" id="{C69FEBD0-40A8-41FC-AF78-7123A049DC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5720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latin typeface="Times" panose="02020603050405020304" pitchFamily="18" charset="0"/>
                <a:hlinkClick r:id="rId5" action="ppaction://hlinksldjump"/>
              </a:rPr>
              <a:t>$400</a:t>
            </a: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4108" name="AutoShape 14">
            <a:hlinkClick r:id="rId6" action="ppaction://hlinksldjump"/>
            <a:extLst>
              <a:ext uri="{FF2B5EF4-FFF2-40B4-BE49-F238E27FC236}">
                <a16:creationId xmlns:a16="http://schemas.microsoft.com/office/drawing/2014/main" id="{ABBA1593-C911-46B8-957A-C4F86A2629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54864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latin typeface="Times" panose="02020603050405020304" pitchFamily="18" charset="0"/>
                <a:hlinkClick r:id="rId6" action="ppaction://hlinksldjump"/>
              </a:rPr>
              <a:t>$500</a:t>
            </a: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4109" name="AutoShape 15">
            <a:hlinkClick r:id="rId7" action="ppaction://hlinksldjump"/>
            <a:extLst>
              <a:ext uri="{FF2B5EF4-FFF2-40B4-BE49-F238E27FC236}">
                <a16:creationId xmlns:a16="http://schemas.microsoft.com/office/drawing/2014/main" id="{92BE49FE-1ADA-413F-AA6E-C450F77E95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54864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latin typeface="Times" panose="02020603050405020304" pitchFamily="18" charset="0"/>
                <a:hlinkClick r:id="rId7" action="ppaction://hlinksldjump"/>
              </a:rPr>
              <a:t>$500</a:t>
            </a: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4110" name="AutoShape 16">
            <a:hlinkClick r:id="rId8" action="ppaction://hlinksldjump"/>
            <a:extLst>
              <a:ext uri="{FF2B5EF4-FFF2-40B4-BE49-F238E27FC236}">
                <a16:creationId xmlns:a16="http://schemas.microsoft.com/office/drawing/2014/main" id="{74B59489-1C0E-4AC5-A7B5-B1B3F3C58A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45720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latin typeface="Times" panose="02020603050405020304" pitchFamily="18" charset="0"/>
                <a:hlinkClick r:id="rId8" action="ppaction://hlinksldjump"/>
              </a:rPr>
              <a:t>$400</a:t>
            </a: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4111" name="AutoShape 17">
            <a:hlinkClick r:id="rId9" action="ppaction://hlinksldjump"/>
            <a:extLst>
              <a:ext uri="{FF2B5EF4-FFF2-40B4-BE49-F238E27FC236}">
                <a16:creationId xmlns:a16="http://schemas.microsoft.com/office/drawing/2014/main" id="{EA70ABA4-1BFE-4B65-87F7-1D50DD29B6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36576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latin typeface="Times" panose="02020603050405020304" pitchFamily="18" charset="0"/>
                <a:hlinkClick r:id="rId9" action="ppaction://hlinksldjump"/>
              </a:rPr>
              <a:t>$300</a:t>
            </a: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4112" name="AutoShape 18">
            <a:hlinkClick r:id="rId10" action="ppaction://hlinksldjump"/>
            <a:extLst>
              <a:ext uri="{FF2B5EF4-FFF2-40B4-BE49-F238E27FC236}">
                <a16:creationId xmlns:a16="http://schemas.microsoft.com/office/drawing/2014/main" id="{3A3E453D-6BAC-4E31-8591-F11416E0FF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27432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latin typeface="Times" panose="02020603050405020304" pitchFamily="18" charset="0"/>
                <a:hlinkClick r:id="rId10" action="ppaction://hlinksldjump"/>
              </a:rPr>
              <a:t>$200</a:t>
            </a: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4113" name="AutoShape 19">
            <a:hlinkClick r:id="rId11" action="ppaction://hlinksldjump"/>
            <a:extLst>
              <a:ext uri="{FF2B5EF4-FFF2-40B4-BE49-F238E27FC236}">
                <a16:creationId xmlns:a16="http://schemas.microsoft.com/office/drawing/2014/main" id="{43BF27A5-0436-4F19-8125-C6C8D40787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18288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latin typeface="Times" panose="02020603050405020304" pitchFamily="18" charset="0"/>
                <a:hlinkClick r:id="rId11" action="ppaction://hlinksldjump"/>
              </a:rPr>
              <a:t>$100</a:t>
            </a: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4114" name="AutoShape 20">
            <a:hlinkClick r:id="rId12" action="ppaction://hlinksldjump"/>
            <a:extLst>
              <a:ext uri="{FF2B5EF4-FFF2-40B4-BE49-F238E27FC236}">
                <a16:creationId xmlns:a16="http://schemas.microsoft.com/office/drawing/2014/main" id="{480CAB41-FC97-4242-8E28-3831EF21E0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54864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latin typeface="Times" panose="02020603050405020304" pitchFamily="18" charset="0"/>
                <a:hlinkClick r:id="rId12" action="ppaction://hlinksldjump"/>
              </a:rPr>
              <a:t>$500</a:t>
            </a: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4115" name="AutoShape 21">
            <a:hlinkClick r:id="rId13" action="ppaction://hlinksldjump"/>
            <a:extLst>
              <a:ext uri="{FF2B5EF4-FFF2-40B4-BE49-F238E27FC236}">
                <a16:creationId xmlns:a16="http://schemas.microsoft.com/office/drawing/2014/main" id="{2FD95AFD-2B74-4453-A3D4-B57183E66E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45720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latin typeface="Times" panose="02020603050405020304" pitchFamily="18" charset="0"/>
                <a:hlinkClick r:id="rId13" action="ppaction://hlinksldjump"/>
              </a:rPr>
              <a:t>$400</a:t>
            </a: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4116" name="AutoShape 22">
            <a:hlinkClick r:id="rId14" action="ppaction://hlinksldjump"/>
            <a:extLst>
              <a:ext uri="{FF2B5EF4-FFF2-40B4-BE49-F238E27FC236}">
                <a16:creationId xmlns:a16="http://schemas.microsoft.com/office/drawing/2014/main" id="{35A7730E-812C-4355-A611-D691EAFA3B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36576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latin typeface="Times" panose="02020603050405020304" pitchFamily="18" charset="0"/>
                <a:hlinkClick r:id="rId14" action="ppaction://hlinksldjump"/>
              </a:rPr>
              <a:t>$300</a:t>
            </a: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4117" name="AutoShape 23">
            <a:hlinkClick r:id="rId15" action="ppaction://hlinksldjump"/>
            <a:extLst>
              <a:ext uri="{FF2B5EF4-FFF2-40B4-BE49-F238E27FC236}">
                <a16:creationId xmlns:a16="http://schemas.microsoft.com/office/drawing/2014/main" id="{277CE732-E70B-4BA6-AA59-1C16D97054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27432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latin typeface="Times" panose="02020603050405020304" pitchFamily="18" charset="0"/>
                <a:hlinkClick r:id="rId15" action="ppaction://hlinksldjump"/>
              </a:rPr>
              <a:t>$200</a:t>
            </a: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4118" name="AutoShape 24">
            <a:hlinkClick r:id="rId16" action="ppaction://hlinksldjump"/>
            <a:extLst>
              <a:ext uri="{FF2B5EF4-FFF2-40B4-BE49-F238E27FC236}">
                <a16:creationId xmlns:a16="http://schemas.microsoft.com/office/drawing/2014/main" id="{727BF0AA-EC07-45F8-BA3B-D509CE24E8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18288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latin typeface="Times" panose="02020603050405020304" pitchFamily="18" charset="0"/>
                <a:hlinkClick r:id="rId16" action="ppaction://hlinksldjump"/>
              </a:rPr>
              <a:t>$100</a:t>
            </a: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4119" name="AutoShape 25">
            <a:hlinkClick r:id="rId17" action="ppaction://hlinksldjump"/>
            <a:extLst>
              <a:ext uri="{FF2B5EF4-FFF2-40B4-BE49-F238E27FC236}">
                <a16:creationId xmlns:a16="http://schemas.microsoft.com/office/drawing/2014/main" id="{241FDC9C-1951-4567-8A26-0645ADE93F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54864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latin typeface="Times" panose="02020603050405020304" pitchFamily="18" charset="0"/>
                <a:hlinkClick r:id="rId17" action="ppaction://hlinksldjump"/>
              </a:rPr>
              <a:t>$500</a:t>
            </a: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4120" name="AutoShape 26">
            <a:hlinkClick r:id="rId18" action="ppaction://hlinksldjump"/>
            <a:extLst>
              <a:ext uri="{FF2B5EF4-FFF2-40B4-BE49-F238E27FC236}">
                <a16:creationId xmlns:a16="http://schemas.microsoft.com/office/drawing/2014/main" id="{8773A027-3AED-47D8-AF79-35A273DEA0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45720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latin typeface="Times" panose="02020603050405020304" pitchFamily="18" charset="0"/>
                <a:hlinkClick r:id="rId18" action="ppaction://hlinksldjump"/>
              </a:rPr>
              <a:t>$400</a:t>
            </a: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4121" name="AutoShape 27">
            <a:hlinkClick r:id="rId19" action="ppaction://hlinksldjump"/>
            <a:extLst>
              <a:ext uri="{FF2B5EF4-FFF2-40B4-BE49-F238E27FC236}">
                <a16:creationId xmlns:a16="http://schemas.microsoft.com/office/drawing/2014/main" id="{2D001D89-8E79-477D-90AB-1975359BAC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36576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latin typeface="Times" panose="02020603050405020304" pitchFamily="18" charset="0"/>
                <a:hlinkClick r:id="rId19" action="ppaction://hlinksldjump"/>
              </a:rPr>
              <a:t>$300</a:t>
            </a: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4122" name="AutoShape 28">
            <a:hlinkClick r:id="rId20" action="ppaction://hlinksldjump"/>
            <a:extLst>
              <a:ext uri="{FF2B5EF4-FFF2-40B4-BE49-F238E27FC236}">
                <a16:creationId xmlns:a16="http://schemas.microsoft.com/office/drawing/2014/main" id="{EEE25A5A-7EA7-4B66-A6D0-2FCD179542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27432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latin typeface="Times" panose="02020603050405020304" pitchFamily="18" charset="0"/>
                <a:hlinkClick r:id="rId20" action="ppaction://hlinksldjump"/>
              </a:rPr>
              <a:t>$200</a:t>
            </a: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4123" name="AutoShape 29">
            <a:hlinkClick r:id="rId21" action="ppaction://hlinksldjump"/>
            <a:extLst>
              <a:ext uri="{FF2B5EF4-FFF2-40B4-BE49-F238E27FC236}">
                <a16:creationId xmlns:a16="http://schemas.microsoft.com/office/drawing/2014/main" id="{DEC98386-A43A-4413-A1A8-ECACF0756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8288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latin typeface="Times" panose="02020603050405020304" pitchFamily="18" charset="0"/>
                <a:hlinkClick r:id="rId21" action="ppaction://hlinksldjump"/>
              </a:rPr>
              <a:t>$100</a:t>
            </a: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4124" name="AutoShape 30">
            <a:hlinkClick r:id="rId22" action="ppaction://hlinksldjump"/>
            <a:extLst>
              <a:ext uri="{FF2B5EF4-FFF2-40B4-BE49-F238E27FC236}">
                <a16:creationId xmlns:a16="http://schemas.microsoft.com/office/drawing/2014/main" id="{66802E77-D08D-4809-A1D1-D44B672AB9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54864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latin typeface="Times" panose="02020603050405020304" pitchFamily="18" charset="0"/>
                <a:hlinkClick r:id="rId22" action="ppaction://hlinksldjump"/>
              </a:rPr>
              <a:t>$500</a:t>
            </a: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4125" name="AutoShape 31">
            <a:hlinkClick r:id="rId22" action="ppaction://hlinksldjump"/>
            <a:extLst>
              <a:ext uri="{FF2B5EF4-FFF2-40B4-BE49-F238E27FC236}">
                <a16:creationId xmlns:a16="http://schemas.microsoft.com/office/drawing/2014/main" id="{FE1C7888-80A1-4A5D-A3D4-5570B61556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45720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latin typeface="Times" panose="02020603050405020304" pitchFamily="18" charset="0"/>
                <a:hlinkClick r:id="rId23" action="ppaction://hlinksldjump"/>
              </a:rPr>
              <a:t>$400</a:t>
            </a: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4126" name="AutoShape 32">
            <a:hlinkClick r:id="rId24" action="ppaction://hlinksldjump"/>
            <a:extLst>
              <a:ext uri="{FF2B5EF4-FFF2-40B4-BE49-F238E27FC236}">
                <a16:creationId xmlns:a16="http://schemas.microsoft.com/office/drawing/2014/main" id="{CCC1B82D-F996-4578-957D-24C8ABB933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36576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latin typeface="Times" panose="02020603050405020304" pitchFamily="18" charset="0"/>
                <a:hlinkClick r:id="rId24" action="ppaction://hlinksldjump"/>
              </a:rPr>
              <a:t>$300</a:t>
            </a: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4127" name="AutoShape 33">
            <a:hlinkClick r:id="rId25" action="ppaction://hlinksldjump"/>
            <a:extLst>
              <a:ext uri="{FF2B5EF4-FFF2-40B4-BE49-F238E27FC236}">
                <a16:creationId xmlns:a16="http://schemas.microsoft.com/office/drawing/2014/main" id="{DEAE6A25-5078-485F-B330-45281BF41B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27432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latin typeface="Times" panose="02020603050405020304" pitchFamily="18" charset="0"/>
                <a:hlinkClick r:id="rId25" action="ppaction://hlinksldjump"/>
              </a:rPr>
              <a:t>$200</a:t>
            </a: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4128" name="AutoShape 34">
            <a:hlinkClick r:id="rId26" action="ppaction://hlinksldjump"/>
            <a:extLst>
              <a:ext uri="{FF2B5EF4-FFF2-40B4-BE49-F238E27FC236}">
                <a16:creationId xmlns:a16="http://schemas.microsoft.com/office/drawing/2014/main" id="{822012AA-4997-4456-BC1F-C0ADC04A5C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18288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latin typeface="Times" panose="02020603050405020304" pitchFamily="18" charset="0"/>
                <a:hlinkClick r:id="rId26" action="ppaction://hlinksldjump"/>
              </a:rPr>
              <a:t>$100</a:t>
            </a: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2083" name="Rectangle 35">
            <a:hlinkClick r:id="rId27" action="ppaction://hlinksldjump"/>
            <a:extLst>
              <a:ext uri="{FF2B5EF4-FFF2-40B4-BE49-F238E27FC236}">
                <a16:creationId xmlns:a16="http://schemas.microsoft.com/office/drawing/2014/main" id="{546579A8-961B-42A6-95EB-2726DA8432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6218238"/>
            <a:ext cx="8229600" cy="48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800"/>
              <a:t>Final Jeopardy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>
            <a:extLst>
              <a:ext uri="{FF2B5EF4-FFF2-40B4-BE49-F238E27FC236}">
                <a16:creationId xmlns:a16="http://schemas.microsoft.com/office/drawing/2014/main" id="{97E88C47-2700-4F43-9F5E-7F10AEE4CB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1 - $100</a:t>
            </a:r>
          </a:p>
        </p:txBody>
      </p:sp>
      <p:sp>
        <p:nvSpPr>
          <p:cNvPr id="133129" name="Rectangle 9">
            <a:extLst>
              <a:ext uri="{FF2B5EF4-FFF2-40B4-BE49-F238E27FC236}">
                <a16:creationId xmlns:a16="http://schemas.microsoft.com/office/drawing/2014/main" id="{C36010D0-7C29-49BF-AEBD-49F3690DDE5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296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What is a mixture of gases that forms a layer around Earth? </a:t>
            </a:r>
            <a:endParaRPr lang="en-US" altLang="en-US" sz="2800" dirty="0">
              <a:effectLst>
                <a:outerShdw blurRad="38100" dist="38100" dir="2700000" algn="tl">
                  <a:srgbClr val="000000"/>
                </a:outerShdw>
              </a:effectLst>
              <a:ea typeface="Tahoma"/>
            </a:endParaRPr>
          </a:p>
        </p:txBody>
      </p:sp>
      <p:sp>
        <p:nvSpPr>
          <p:cNvPr id="133130" name="Rectangle 10">
            <a:extLst>
              <a:ext uri="{FF2B5EF4-FFF2-40B4-BE49-F238E27FC236}">
                <a16:creationId xmlns:a16="http://schemas.microsoft.com/office/drawing/2014/main" id="{016EFDBE-3E0E-4AEC-BF4C-0981CF78004E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3962400"/>
            <a:ext cx="8229600" cy="21336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The atmosphere is a mixture of gases that forms a layer around Earth. </a:t>
            </a:r>
            <a:endParaRPr lang="en-US" altLang="en-US" sz="2800" dirty="0">
              <a:effectLst>
                <a:outerShdw blurRad="38100" dist="38100" dir="2700000" algn="tl">
                  <a:srgbClr val="000000"/>
                </a:outerShdw>
              </a:effectLst>
              <a:ea typeface="Tahoma"/>
            </a:endParaRPr>
          </a:p>
        </p:txBody>
      </p:sp>
      <p:sp>
        <p:nvSpPr>
          <p:cNvPr id="5125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B860EBDE-03E0-463B-97D2-FB90B25197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30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>
            <a:extLst>
              <a:ext uri="{FF2B5EF4-FFF2-40B4-BE49-F238E27FC236}">
                <a16:creationId xmlns:a16="http://schemas.microsoft.com/office/drawing/2014/main" id="{13A28A56-92EF-4FE2-A94A-8313086DA6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1 - $200</a:t>
            </a:r>
          </a:p>
        </p:txBody>
      </p:sp>
      <p:sp>
        <p:nvSpPr>
          <p:cNvPr id="6147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F529F355-4581-45C9-9F94-7B5987A4FB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4149" name="Rectangle 5">
            <a:extLst>
              <a:ext uri="{FF2B5EF4-FFF2-40B4-BE49-F238E27FC236}">
                <a16:creationId xmlns:a16="http://schemas.microsoft.com/office/drawing/2014/main" id="{ACF57BE8-9DDD-4398-AF37-9F00316A78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What Earth system contains all living things? </a:t>
            </a:r>
            <a:endParaRPr lang="en-US" altLang="en-US" dirty="0">
              <a:ea typeface="Tahoma"/>
            </a:endParaRPr>
          </a:p>
        </p:txBody>
      </p:sp>
      <p:sp>
        <p:nvSpPr>
          <p:cNvPr id="134150" name="Rectangle 6">
            <a:extLst>
              <a:ext uri="{FF2B5EF4-FFF2-40B4-BE49-F238E27FC236}">
                <a16:creationId xmlns:a16="http://schemas.microsoft.com/office/drawing/2014/main" id="{9CCA15FF-3B9D-4DB1-BF36-D5B39A54B8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The biosphere contains all living things.</a:t>
            </a:r>
            <a:endParaRPr lang="en-US" altLang="en-US" dirty="0">
              <a:ea typeface="Tahoma"/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4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4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5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>
            <a:extLst>
              <a:ext uri="{FF2B5EF4-FFF2-40B4-BE49-F238E27FC236}">
                <a16:creationId xmlns:a16="http://schemas.microsoft.com/office/drawing/2014/main" id="{26593185-F544-4598-99C8-75BCDB57A0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1 - $300</a:t>
            </a:r>
          </a:p>
        </p:txBody>
      </p:sp>
      <p:sp>
        <p:nvSpPr>
          <p:cNvPr id="7171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688904EC-3BC1-4F9C-9F7A-6282FC8AD2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5173" name="Rectangle 5">
            <a:extLst>
              <a:ext uri="{FF2B5EF4-FFF2-40B4-BE49-F238E27FC236}">
                <a16:creationId xmlns:a16="http://schemas.microsoft.com/office/drawing/2014/main" id="{3B1D3C5C-B8D0-4241-8665-5DAA0BBD82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What water contains less than 0.2 percent dissolved salts?</a:t>
            </a:r>
            <a:endParaRPr lang="en-US" altLang="en-US" dirty="0"/>
          </a:p>
        </p:txBody>
      </p:sp>
      <p:sp>
        <p:nvSpPr>
          <p:cNvPr id="135174" name="Rectangle 6">
            <a:extLst>
              <a:ext uri="{FF2B5EF4-FFF2-40B4-BE49-F238E27FC236}">
                <a16:creationId xmlns:a16="http://schemas.microsoft.com/office/drawing/2014/main" id="{E508754B-0B93-4371-883A-2F378B3236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Freshwater contains less than 0.2 percent dissolved salts. </a:t>
            </a:r>
            <a:endParaRPr lang="en-US" altLang="en-US">
              <a:ea typeface="Tahoma"/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5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5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>
            <a:extLst>
              <a:ext uri="{FF2B5EF4-FFF2-40B4-BE49-F238E27FC236}">
                <a16:creationId xmlns:a16="http://schemas.microsoft.com/office/drawing/2014/main" id="{D6F3E558-15B4-42DD-810C-31B2034B6C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1 - $400</a:t>
            </a:r>
          </a:p>
        </p:txBody>
      </p:sp>
      <p:sp>
        <p:nvSpPr>
          <p:cNvPr id="8195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870430BF-3C41-4D58-9E53-1A91E6C724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6197" name="Rectangle 5">
            <a:extLst>
              <a:ext uri="{FF2B5EF4-FFF2-40B4-BE49-F238E27FC236}">
                <a16:creationId xmlns:a16="http://schemas.microsoft.com/office/drawing/2014/main" id="{5469408B-9C95-4641-A255-135F5B3016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What is the solid part of the earth called? </a:t>
            </a:r>
            <a:endParaRPr lang="en-US" altLang="en-US" dirty="0">
              <a:ea typeface="Tahoma"/>
            </a:endParaRPr>
          </a:p>
        </p:txBody>
      </p:sp>
      <p:sp>
        <p:nvSpPr>
          <p:cNvPr id="136198" name="Rectangle 6">
            <a:extLst>
              <a:ext uri="{FF2B5EF4-FFF2-40B4-BE49-F238E27FC236}">
                <a16:creationId xmlns:a16="http://schemas.microsoft.com/office/drawing/2014/main" id="{A3297618-0E1A-419E-B63E-35DCC05D86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The geosphere is the solid part of the earth. </a:t>
            </a:r>
            <a:endParaRPr lang="en-US" altLang="en-US" u="sng" dirty="0">
              <a:ea typeface="Tahoma"/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6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6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>
            <a:extLst>
              <a:ext uri="{FF2B5EF4-FFF2-40B4-BE49-F238E27FC236}">
                <a16:creationId xmlns:a16="http://schemas.microsoft.com/office/drawing/2014/main" id="{1FF67D58-6C44-455D-B90B-CDB2D199E5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1 - $500</a:t>
            </a:r>
          </a:p>
        </p:txBody>
      </p:sp>
      <p:sp>
        <p:nvSpPr>
          <p:cNvPr id="9219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C110354C-0369-4E66-9B58-D393A09F9B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7221" name="Rectangle 5">
            <a:extLst>
              <a:ext uri="{FF2B5EF4-FFF2-40B4-BE49-F238E27FC236}">
                <a16:creationId xmlns:a16="http://schemas.microsoft.com/office/drawing/2014/main" id="{66C398C7-B116-4953-9427-33CB740FE6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What is water that is stored in cracks and pores beneath Earth's surface?</a:t>
            </a:r>
            <a:endParaRPr lang="en-US" altLang="en-US" dirty="0"/>
          </a:p>
        </p:txBody>
      </p:sp>
      <p:sp>
        <p:nvSpPr>
          <p:cNvPr id="137222" name="Rectangle 6">
            <a:extLst>
              <a:ext uri="{FF2B5EF4-FFF2-40B4-BE49-F238E27FC236}">
                <a16:creationId xmlns:a16="http://schemas.microsoft.com/office/drawing/2014/main" id="{B9DE0BBD-84EA-4EE8-8D56-1F6071D965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Groundwater is water that is stored in cracks and pores beneath Earth's surface. </a:t>
            </a:r>
            <a:endParaRPr lang="en-US" altLang="en-US" dirty="0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7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7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2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>
            <a:extLst>
              <a:ext uri="{FF2B5EF4-FFF2-40B4-BE49-F238E27FC236}">
                <a16:creationId xmlns:a16="http://schemas.microsoft.com/office/drawing/2014/main" id="{6B691145-2086-4C4E-BE5A-DAA8618B25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2 - $100</a:t>
            </a:r>
          </a:p>
        </p:txBody>
      </p:sp>
      <p:sp>
        <p:nvSpPr>
          <p:cNvPr id="10243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BB2CF90B-A349-473D-B5FE-26E50E3736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8245" name="Rectangle 5">
            <a:extLst>
              <a:ext uri="{FF2B5EF4-FFF2-40B4-BE49-F238E27FC236}">
                <a16:creationId xmlns:a16="http://schemas.microsoft.com/office/drawing/2014/main" id="{D8D3237F-BF96-4BF4-BC6A-3A9F1E4309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What is a system that contains all Earth's water?</a:t>
            </a:r>
            <a:endParaRPr lang="en-US" altLang="en-US" dirty="0"/>
          </a:p>
        </p:txBody>
      </p:sp>
      <p:sp>
        <p:nvSpPr>
          <p:cNvPr id="138246" name="Rectangle 6">
            <a:extLst>
              <a:ext uri="{FF2B5EF4-FFF2-40B4-BE49-F238E27FC236}">
                <a16:creationId xmlns:a16="http://schemas.microsoft.com/office/drawing/2014/main" id="{0BEF697E-0992-4334-9846-2E6393D058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The hydrosphere contains all of Earth's water. </a:t>
            </a:r>
            <a:endParaRPr lang="en-US" altLang="en-US" baseline="30000" dirty="0">
              <a:ea typeface="Tahoma"/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8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8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>
            <a:extLst>
              <a:ext uri="{FF2B5EF4-FFF2-40B4-BE49-F238E27FC236}">
                <a16:creationId xmlns:a16="http://schemas.microsoft.com/office/drawing/2014/main" id="{4B7EFC03-C1C0-426B-864D-DA9EE86382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2 - $200</a:t>
            </a:r>
          </a:p>
        </p:txBody>
      </p:sp>
      <p:sp>
        <p:nvSpPr>
          <p:cNvPr id="11267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E59E730A-914F-4352-A974-35D561B0F1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8725" name="Rectangle 5">
            <a:extLst>
              <a:ext uri="{FF2B5EF4-FFF2-40B4-BE49-F238E27FC236}">
                <a16:creationId xmlns:a16="http://schemas.microsoft.com/office/drawing/2014/main" id="{CCF80DD0-B020-4518-9FD1-95525A17C6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What is naturally occurring, inorganic solid that has a crystal structure and definite chemical composition?</a:t>
            </a:r>
            <a:endParaRPr lang="en-US" altLang="en-US" dirty="0"/>
          </a:p>
        </p:txBody>
      </p:sp>
      <p:sp>
        <p:nvSpPr>
          <p:cNvPr id="158726" name="Rectangle 6">
            <a:extLst>
              <a:ext uri="{FF2B5EF4-FFF2-40B4-BE49-F238E27FC236}">
                <a16:creationId xmlns:a16="http://schemas.microsoft.com/office/drawing/2014/main" id="{1DA2626A-607F-40B0-AE85-7CBD0544D5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Minerals are naturally occurring, inorganic solid that has a crystal structure and definite chemical composition. </a:t>
            </a:r>
            <a:endParaRPr lang="en-US" altLang="en-US" dirty="0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87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87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>
            <a:extLst>
              <a:ext uri="{FF2B5EF4-FFF2-40B4-BE49-F238E27FC236}">
                <a16:creationId xmlns:a16="http://schemas.microsoft.com/office/drawing/2014/main" id="{808A17B8-D437-4AA7-B2BB-FE4DCE0BDE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2 - $300</a:t>
            </a:r>
          </a:p>
        </p:txBody>
      </p:sp>
      <p:sp>
        <p:nvSpPr>
          <p:cNvPr id="12291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6B128A15-5AB2-4AA1-BC6A-6CCB11375F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9749" name="Rectangle 5">
            <a:extLst>
              <a:ext uri="{FF2B5EF4-FFF2-40B4-BE49-F238E27FC236}">
                <a16:creationId xmlns:a16="http://schemas.microsoft.com/office/drawing/2014/main" id="{CAAAF05E-F1ED-4038-9173-07CEA795B6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What is naturally occurring solid composed of minerals and sometimes other materials such as organic matter. </a:t>
            </a:r>
          </a:p>
        </p:txBody>
      </p:sp>
      <p:sp>
        <p:nvSpPr>
          <p:cNvPr id="159750" name="Rectangle 6">
            <a:extLst>
              <a:ext uri="{FF2B5EF4-FFF2-40B4-BE49-F238E27FC236}">
                <a16:creationId xmlns:a16="http://schemas.microsoft.com/office/drawing/2014/main" id="{8F99E99D-0E40-4E45-97B0-A86068DB22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Rock is naturally occurring solid composed of minerals ad sometimes other materials such as organic matter. </a:t>
            </a:r>
            <a:endParaRPr lang="en-US" altLang="en-US" dirty="0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9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9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50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>
            <a:extLst>
              <a:ext uri="{FF2B5EF4-FFF2-40B4-BE49-F238E27FC236}">
                <a16:creationId xmlns:a16="http://schemas.microsoft.com/office/drawing/2014/main" id="{01D4F531-635B-4AF8-82CB-F5ADDDD7C2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2 - $400</a:t>
            </a:r>
          </a:p>
        </p:txBody>
      </p:sp>
      <p:sp>
        <p:nvSpPr>
          <p:cNvPr id="13315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AF96672B-B962-4D92-9DF1-B834E48B76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0773" name="Rectangle 5">
            <a:extLst>
              <a:ext uri="{FF2B5EF4-FFF2-40B4-BE49-F238E27FC236}">
                <a16:creationId xmlns:a16="http://schemas.microsoft.com/office/drawing/2014/main" id="{1F41A363-A3A9-47E3-A478-02EE7F0205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What is the average weather pattern for a region over a long period of time? </a:t>
            </a:r>
            <a:endParaRPr lang="en-US" altLang="en-US" dirty="0"/>
          </a:p>
        </p:txBody>
      </p:sp>
      <p:sp>
        <p:nvSpPr>
          <p:cNvPr id="160774" name="Rectangle 6">
            <a:extLst>
              <a:ext uri="{FF2B5EF4-FFF2-40B4-BE49-F238E27FC236}">
                <a16:creationId xmlns:a16="http://schemas.microsoft.com/office/drawing/2014/main" id="{C2A89CE8-72DB-4C47-83A7-1ED7C7C922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Climate is the average weather pattern for a region over a long period of time.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0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0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7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>
            <a:extLst>
              <a:ext uri="{FF2B5EF4-FFF2-40B4-BE49-F238E27FC236}">
                <a16:creationId xmlns:a16="http://schemas.microsoft.com/office/drawing/2014/main" id="{0947CC1C-0560-4F3A-B19E-98EDFE3469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2 - $500</a:t>
            </a:r>
          </a:p>
        </p:txBody>
      </p:sp>
      <p:sp>
        <p:nvSpPr>
          <p:cNvPr id="14339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CE68D666-F303-427B-85EC-035228A32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1797" name="Rectangle 5">
            <a:extLst>
              <a:ext uri="{FF2B5EF4-FFF2-40B4-BE49-F238E27FC236}">
                <a16:creationId xmlns:a16="http://schemas.microsoft.com/office/drawing/2014/main" id="{189D5A37-8545-45AF-A2D3-2850D59179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What is the process by which a gas changes to a liquid?</a:t>
            </a:r>
            <a:endParaRPr lang="en-US" altLang="en-US" dirty="0">
              <a:ea typeface="Tahoma"/>
            </a:endParaRPr>
          </a:p>
        </p:txBody>
      </p:sp>
      <p:sp>
        <p:nvSpPr>
          <p:cNvPr id="161798" name="Rectangle 6">
            <a:extLst>
              <a:ext uri="{FF2B5EF4-FFF2-40B4-BE49-F238E27FC236}">
                <a16:creationId xmlns:a16="http://schemas.microsoft.com/office/drawing/2014/main" id="{49CBD826-A3D3-4C29-90C8-6D0A50EE42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Condensation is the process by which a gas changes to a liquid? </a:t>
            </a:r>
            <a:endParaRPr lang="en-US" altLang="en-US" dirty="0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17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17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798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>
            <a:extLst>
              <a:ext uri="{FF2B5EF4-FFF2-40B4-BE49-F238E27FC236}">
                <a16:creationId xmlns:a16="http://schemas.microsoft.com/office/drawing/2014/main" id="{0EFB8850-B099-4709-B6E1-1CD466AC60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3 - $100</a:t>
            </a:r>
          </a:p>
        </p:txBody>
      </p:sp>
      <p:sp>
        <p:nvSpPr>
          <p:cNvPr id="15363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23672A2F-3013-4A8B-BE15-635F9DC82F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2821" name="Rectangle 5">
            <a:extLst>
              <a:ext uri="{FF2B5EF4-FFF2-40B4-BE49-F238E27FC236}">
                <a16:creationId xmlns:a16="http://schemas.microsoft.com/office/drawing/2014/main" id="{F7D4AB0F-C931-45A7-8123-4135E6832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What is the process by which a liquid changes into a gas?</a:t>
            </a:r>
            <a:endParaRPr lang="en-US" altLang="en-US" dirty="0"/>
          </a:p>
        </p:txBody>
      </p:sp>
      <p:sp>
        <p:nvSpPr>
          <p:cNvPr id="162822" name="Rectangle 6">
            <a:extLst>
              <a:ext uri="{FF2B5EF4-FFF2-40B4-BE49-F238E27FC236}">
                <a16:creationId xmlns:a16="http://schemas.microsoft.com/office/drawing/2014/main" id="{0FC4722D-A0CD-49DF-94FE-A741C7DCFA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Evaporation is the process by which a liquid changes into a gas. </a:t>
            </a:r>
            <a:endParaRPr lang="en-US" altLang="en-US" dirty="0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28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28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82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>
            <a:extLst>
              <a:ext uri="{FF2B5EF4-FFF2-40B4-BE49-F238E27FC236}">
                <a16:creationId xmlns:a16="http://schemas.microsoft.com/office/drawing/2014/main" id="{938E6490-0014-4EBB-803E-C58CD6F0B1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3 - $200</a:t>
            </a:r>
          </a:p>
        </p:txBody>
      </p:sp>
      <p:sp>
        <p:nvSpPr>
          <p:cNvPr id="16387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0DCF0318-3282-4BD0-9753-D81320DC07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845" name="Rectangle 5">
            <a:extLst>
              <a:ext uri="{FF2B5EF4-FFF2-40B4-BE49-F238E27FC236}">
                <a16:creationId xmlns:a16="http://schemas.microsoft.com/office/drawing/2014/main" id="{98234595-0AFA-44FA-B0AA-F3DCA0CA37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What is moisture that falls from clouds to Earth's surface?</a:t>
            </a:r>
            <a:endParaRPr lang="en-US" altLang="en-US" dirty="0">
              <a:ea typeface="Tahoma"/>
            </a:endParaRPr>
          </a:p>
        </p:txBody>
      </p:sp>
      <p:sp>
        <p:nvSpPr>
          <p:cNvPr id="163846" name="Rectangle 6">
            <a:extLst>
              <a:ext uri="{FF2B5EF4-FFF2-40B4-BE49-F238E27FC236}">
                <a16:creationId xmlns:a16="http://schemas.microsoft.com/office/drawing/2014/main" id="{E2C55C88-3092-4D17-9A0E-A9E0A451D3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Precipitation is moisture that falls from clouds to Earth's surface. </a:t>
            </a:r>
            <a:endParaRPr lang="en-US" altLang="en-US" dirty="0">
              <a:ea typeface="Tahoma"/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4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>
            <a:extLst>
              <a:ext uri="{FF2B5EF4-FFF2-40B4-BE49-F238E27FC236}">
                <a16:creationId xmlns:a16="http://schemas.microsoft.com/office/drawing/2014/main" id="{9074042A-5D03-477C-A66C-03E35E0940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3 - $300</a:t>
            </a:r>
          </a:p>
        </p:txBody>
      </p:sp>
      <p:sp>
        <p:nvSpPr>
          <p:cNvPr id="17411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AD330998-F032-4BF7-9DA6-6715E3D56B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4869" name="Rectangle 5">
            <a:extLst>
              <a:ext uri="{FF2B5EF4-FFF2-40B4-BE49-F238E27FC236}">
                <a16:creationId xmlns:a16="http://schemas.microsoft.com/office/drawing/2014/main" id="{390D0756-CF8F-4866-B085-0CEE08B328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What is force exerted over an area?</a:t>
            </a:r>
          </a:p>
        </p:txBody>
      </p:sp>
      <p:sp>
        <p:nvSpPr>
          <p:cNvPr id="164870" name="Rectangle 6">
            <a:extLst>
              <a:ext uri="{FF2B5EF4-FFF2-40B4-BE49-F238E27FC236}">
                <a16:creationId xmlns:a16="http://schemas.microsoft.com/office/drawing/2014/main" id="{CD608040-BE4D-4D4B-A98C-30F610D264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Pressure is force exerted over an area.</a:t>
            </a:r>
            <a:endParaRPr lang="en-US" altLang="en-US" dirty="0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4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4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70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>
            <a:extLst>
              <a:ext uri="{FF2B5EF4-FFF2-40B4-BE49-F238E27FC236}">
                <a16:creationId xmlns:a16="http://schemas.microsoft.com/office/drawing/2014/main" id="{B9C4FBC2-4842-4B8D-852C-3C07F3B35B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3 - $400</a:t>
            </a:r>
          </a:p>
        </p:txBody>
      </p:sp>
      <p:sp>
        <p:nvSpPr>
          <p:cNvPr id="18435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0F38FFB9-247C-4E97-A50A-944342EBBB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5893" name="Rectangle 5">
            <a:extLst>
              <a:ext uri="{FF2B5EF4-FFF2-40B4-BE49-F238E27FC236}">
                <a16:creationId xmlns:a16="http://schemas.microsoft.com/office/drawing/2014/main" id="{CDAE749D-E614-43A5-927E-2519A1395E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What is a natural phenomenon marked by gradual changes that lead toward a particular result?</a:t>
            </a:r>
            <a:endParaRPr lang="en-US" altLang="en-US" dirty="0">
              <a:ea typeface="Tahoma"/>
            </a:endParaRPr>
          </a:p>
        </p:txBody>
      </p:sp>
      <p:sp>
        <p:nvSpPr>
          <p:cNvPr id="165894" name="Rectangle 6">
            <a:extLst>
              <a:ext uri="{FF2B5EF4-FFF2-40B4-BE49-F238E27FC236}">
                <a16:creationId xmlns:a16="http://schemas.microsoft.com/office/drawing/2014/main" id="{072B55F1-F045-43AD-B4F6-15723C95A8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Process is a natural phenomenon marked by gradual changes that </a:t>
            </a:r>
            <a:r>
              <a:rPr lang="en-US" altLang="en-US" dirty="0" err="1">
                <a:latin typeface="Tahoma"/>
                <a:ea typeface="Tahoma"/>
                <a:cs typeface="Arial"/>
              </a:rPr>
              <a:t>elad</a:t>
            </a:r>
            <a:r>
              <a:rPr lang="en-US" altLang="en-US" dirty="0">
                <a:latin typeface="Tahoma"/>
                <a:ea typeface="Tahoma"/>
                <a:cs typeface="Arial"/>
              </a:rPr>
              <a:t> toward a particular result. </a:t>
            </a:r>
            <a:endParaRPr lang="en-US" altLang="en-US" dirty="0">
              <a:ea typeface="Tahoma"/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58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58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89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>
            <a:extLst>
              <a:ext uri="{FF2B5EF4-FFF2-40B4-BE49-F238E27FC236}">
                <a16:creationId xmlns:a16="http://schemas.microsoft.com/office/drawing/2014/main" id="{32CF29C1-1AC3-4806-9E71-71B2E2A327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3 - $500</a:t>
            </a:r>
          </a:p>
        </p:txBody>
      </p:sp>
      <p:sp>
        <p:nvSpPr>
          <p:cNvPr id="19459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D3DB9206-269C-4AAA-AF7F-697F023CA1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6917" name="Rectangle 5">
            <a:extLst>
              <a:ext uri="{FF2B5EF4-FFF2-40B4-BE49-F238E27FC236}">
                <a16:creationId xmlns:a16="http://schemas.microsoft.com/office/drawing/2014/main" id="{2435AC2E-DF8B-4A80-AE37-C47C3E7841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What is a series of processes that transport and continually change rocks into different forms?</a:t>
            </a:r>
            <a:endParaRPr lang="en-US" altLang="en-US" dirty="0">
              <a:ea typeface="Tahoma"/>
            </a:endParaRPr>
          </a:p>
        </p:txBody>
      </p:sp>
      <p:sp>
        <p:nvSpPr>
          <p:cNvPr id="166918" name="Rectangle 6">
            <a:extLst>
              <a:ext uri="{FF2B5EF4-FFF2-40B4-BE49-F238E27FC236}">
                <a16:creationId xmlns:a16="http://schemas.microsoft.com/office/drawing/2014/main" id="{761ECE0E-6088-4039-B444-E854F46F04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The rock cycle is a series of processes that transport and continually change rocks into different forms. </a:t>
            </a:r>
            <a:endParaRPr lang="en-US" altLang="en-US">
              <a:ea typeface="Tahoma"/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69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69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18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>
            <a:extLst>
              <a:ext uri="{FF2B5EF4-FFF2-40B4-BE49-F238E27FC236}">
                <a16:creationId xmlns:a16="http://schemas.microsoft.com/office/drawing/2014/main" id="{1FE151D3-1747-4FC1-8A79-23DF9DEFBA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4 - $100</a:t>
            </a:r>
          </a:p>
        </p:txBody>
      </p:sp>
      <p:sp>
        <p:nvSpPr>
          <p:cNvPr id="20483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B08201B1-6205-474F-96A3-95869DBA99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7941" name="Rectangle 5">
            <a:extLst>
              <a:ext uri="{FF2B5EF4-FFF2-40B4-BE49-F238E27FC236}">
                <a16:creationId xmlns:a16="http://schemas.microsoft.com/office/drawing/2014/main" id="{A7D3B73B-7D6E-4328-92F7-9131B0470B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What is the process by which plants release water vapor through their leaves?</a:t>
            </a:r>
          </a:p>
        </p:txBody>
      </p:sp>
      <p:sp>
        <p:nvSpPr>
          <p:cNvPr id="167942" name="Rectangle 6">
            <a:extLst>
              <a:ext uri="{FF2B5EF4-FFF2-40B4-BE49-F238E27FC236}">
                <a16:creationId xmlns:a16="http://schemas.microsoft.com/office/drawing/2014/main" id="{383A6E3D-9448-4B83-AC1C-9B4D84EFB2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Transpiration is the process by which plants release water vapor through their leaves. </a:t>
            </a:r>
            <a:endParaRPr lang="en-US" altLang="en-US" dirty="0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7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7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4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>
            <a:extLst>
              <a:ext uri="{FF2B5EF4-FFF2-40B4-BE49-F238E27FC236}">
                <a16:creationId xmlns:a16="http://schemas.microsoft.com/office/drawing/2014/main" id="{DF78029F-CB72-41C7-850B-80EC968D45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4 - $200</a:t>
            </a:r>
          </a:p>
        </p:txBody>
      </p:sp>
      <p:sp>
        <p:nvSpPr>
          <p:cNvPr id="21507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DFE4BB0B-26A4-43BE-9420-6AE06AA41B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8965" name="Rectangle 5">
            <a:extLst>
              <a:ext uri="{FF2B5EF4-FFF2-40B4-BE49-F238E27FC236}">
                <a16:creationId xmlns:a16="http://schemas.microsoft.com/office/drawing/2014/main" id="{92B66C86-B509-49FB-85DB-FBDA91D7A8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What is continuous movement of water on, above, and below Earth's surface?</a:t>
            </a:r>
            <a:endParaRPr lang="en-US" altLang="en-US" dirty="0">
              <a:ea typeface="Tahoma"/>
            </a:endParaRPr>
          </a:p>
        </p:txBody>
      </p:sp>
      <p:sp>
        <p:nvSpPr>
          <p:cNvPr id="168966" name="Rectangle 6">
            <a:extLst>
              <a:ext uri="{FF2B5EF4-FFF2-40B4-BE49-F238E27FC236}">
                <a16:creationId xmlns:a16="http://schemas.microsoft.com/office/drawing/2014/main" id="{A5B2F37B-9D0B-4E6B-96D4-33604336CE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The water cycle is continuous movement of water on, above, and below Earth's surface. </a:t>
            </a:r>
            <a:endParaRPr lang="en-US" altLang="en-US" dirty="0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89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89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66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>
            <a:extLst>
              <a:ext uri="{FF2B5EF4-FFF2-40B4-BE49-F238E27FC236}">
                <a16:creationId xmlns:a16="http://schemas.microsoft.com/office/drawing/2014/main" id="{B61C7F8D-E507-4AA2-AF7D-5CD76F7940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4 - $300</a:t>
            </a:r>
          </a:p>
        </p:txBody>
      </p:sp>
      <p:sp>
        <p:nvSpPr>
          <p:cNvPr id="22531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678F1D06-5D54-44A1-ABE6-9C6DB79856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9989" name="Rectangle 5">
            <a:extLst>
              <a:ext uri="{FF2B5EF4-FFF2-40B4-BE49-F238E27FC236}">
                <a16:creationId xmlns:a16="http://schemas.microsoft.com/office/drawing/2014/main" id="{9B29B91D-8CBA-4D4F-8877-7D8AC64D96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What is a state of the atmosphere at a certain time and place? </a:t>
            </a:r>
          </a:p>
        </p:txBody>
      </p:sp>
      <p:sp>
        <p:nvSpPr>
          <p:cNvPr id="169990" name="Rectangle 6">
            <a:extLst>
              <a:ext uri="{FF2B5EF4-FFF2-40B4-BE49-F238E27FC236}">
                <a16:creationId xmlns:a16="http://schemas.microsoft.com/office/drawing/2014/main" id="{26DE1CB7-4FBF-4F14-BF78-7A9CB0200B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Weather is a state of the atmosphere at a certain time and place. </a:t>
            </a:r>
            <a:endParaRPr lang="en-US" altLang="en-US" dirty="0">
              <a:ea typeface="Tahoma"/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99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99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90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>
            <a:extLst>
              <a:ext uri="{FF2B5EF4-FFF2-40B4-BE49-F238E27FC236}">
                <a16:creationId xmlns:a16="http://schemas.microsoft.com/office/drawing/2014/main" id="{3350B129-5602-4342-8240-18EC71B409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4 - $400</a:t>
            </a:r>
          </a:p>
        </p:txBody>
      </p:sp>
      <p:sp>
        <p:nvSpPr>
          <p:cNvPr id="23555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8E1F85DA-68FC-472A-8472-BBE0344EF3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1013" name="Rectangle 5">
            <a:extLst>
              <a:ext uri="{FF2B5EF4-FFF2-40B4-BE49-F238E27FC236}">
                <a16:creationId xmlns:a16="http://schemas.microsoft.com/office/drawing/2014/main" id="{2590F171-B463-471B-8001-E6DD8E1C33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what is the process that moves large bodies of Earth materials to higher elevations? </a:t>
            </a:r>
            <a:endParaRPr lang="en-US" altLang="en-US" dirty="0"/>
          </a:p>
        </p:txBody>
      </p:sp>
      <p:sp>
        <p:nvSpPr>
          <p:cNvPr id="171014" name="Rectangle 6">
            <a:extLst>
              <a:ext uri="{FF2B5EF4-FFF2-40B4-BE49-F238E27FC236}">
                <a16:creationId xmlns:a16="http://schemas.microsoft.com/office/drawing/2014/main" id="{636015BC-E0D4-4ED2-AD07-5DC2061A2F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Uplift is the process that moves large bodies of Earth materials to higher elevations. </a:t>
            </a:r>
            <a:endParaRPr lang="en-US" altLang="en-US">
              <a:latin typeface="Tahoma"/>
              <a:ea typeface="Tahoma"/>
              <a:cs typeface="Arial"/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10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10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1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>
            <a:extLst>
              <a:ext uri="{FF2B5EF4-FFF2-40B4-BE49-F238E27FC236}">
                <a16:creationId xmlns:a16="http://schemas.microsoft.com/office/drawing/2014/main" id="{C118B7C7-80E6-4BB7-9534-926E512206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4 - $500</a:t>
            </a:r>
          </a:p>
        </p:txBody>
      </p:sp>
      <p:sp>
        <p:nvSpPr>
          <p:cNvPr id="24579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36F7955D-F08F-4A7D-9217-52EABB829F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2037" name="Rectangle 5">
            <a:extLst>
              <a:ext uri="{FF2B5EF4-FFF2-40B4-BE49-F238E27FC236}">
                <a16:creationId xmlns:a16="http://schemas.microsoft.com/office/drawing/2014/main" id="{88AAEA4B-AD48-47A1-8F77-4DABCB3A1B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Rain shadow occurs because of an interaction between Earth's __________and_________.</a:t>
            </a:r>
            <a:endParaRPr lang="en-US" altLang="en-US" dirty="0">
              <a:ea typeface="Tahoma"/>
            </a:endParaRPr>
          </a:p>
        </p:txBody>
      </p:sp>
      <p:sp>
        <p:nvSpPr>
          <p:cNvPr id="172038" name="Rectangle 6">
            <a:extLst>
              <a:ext uri="{FF2B5EF4-FFF2-40B4-BE49-F238E27FC236}">
                <a16:creationId xmlns:a16="http://schemas.microsoft.com/office/drawing/2014/main" id="{5E049795-D1F7-4A92-9B84-56DBEDA338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Rain shadow occur because of an interaction between Earth's atmosphere and geosphere. 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2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2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38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>
            <a:extLst>
              <a:ext uri="{FF2B5EF4-FFF2-40B4-BE49-F238E27FC236}">
                <a16:creationId xmlns:a16="http://schemas.microsoft.com/office/drawing/2014/main" id="{5FDC1215-7E4E-4CEF-A16A-07873BA2BE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5 - $100</a:t>
            </a:r>
          </a:p>
        </p:txBody>
      </p:sp>
      <p:sp>
        <p:nvSpPr>
          <p:cNvPr id="25603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77F725E9-BAEA-4509-AB7A-B6F0254DAF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3061" name="Rectangle 5">
            <a:extLst>
              <a:ext uri="{FF2B5EF4-FFF2-40B4-BE49-F238E27FC236}">
                <a16:creationId xmlns:a16="http://schemas.microsoft.com/office/drawing/2014/main" id="{9E655FAD-D280-429E-B56E-343C085BDC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Weather occurs in Earth's ________.</a:t>
            </a:r>
            <a:endParaRPr lang="en-US" altLang="en-US" dirty="0">
              <a:ea typeface="Tahoma"/>
            </a:endParaRPr>
          </a:p>
        </p:txBody>
      </p:sp>
      <p:sp>
        <p:nvSpPr>
          <p:cNvPr id="173062" name="Rectangle 6">
            <a:extLst>
              <a:ext uri="{FF2B5EF4-FFF2-40B4-BE49-F238E27FC236}">
                <a16:creationId xmlns:a16="http://schemas.microsoft.com/office/drawing/2014/main" id="{77FF61C4-B666-4AE9-B145-8A4673B167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Weather occurs in Earth's atmosphere. </a:t>
            </a:r>
            <a:endParaRPr lang="en-US" altLang="en-US" dirty="0">
              <a:ea typeface="Tahoma"/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30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30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062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>
            <a:extLst>
              <a:ext uri="{FF2B5EF4-FFF2-40B4-BE49-F238E27FC236}">
                <a16:creationId xmlns:a16="http://schemas.microsoft.com/office/drawing/2014/main" id="{D363639F-1D35-4397-BF06-97E9F64D2F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5 - $200</a:t>
            </a:r>
          </a:p>
        </p:txBody>
      </p:sp>
      <p:sp>
        <p:nvSpPr>
          <p:cNvPr id="26627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E849E7E4-2389-49F5-9907-C4A2D64E38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085" name="Rectangle 5">
            <a:extLst>
              <a:ext uri="{FF2B5EF4-FFF2-40B4-BE49-F238E27FC236}">
                <a16:creationId xmlns:a16="http://schemas.microsoft.com/office/drawing/2014/main" id="{8489652F-E53C-4CCB-AE7D-8ADA46948C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True or False: Air is best described as mostly nitrogen, some oxygen, and trace gases. </a:t>
            </a:r>
            <a:endParaRPr lang="en-US" altLang="en-US" dirty="0">
              <a:ea typeface="Tahoma"/>
            </a:endParaRPr>
          </a:p>
        </p:txBody>
      </p:sp>
      <p:sp>
        <p:nvSpPr>
          <p:cNvPr id="174086" name="Rectangle 6">
            <a:extLst>
              <a:ext uri="{FF2B5EF4-FFF2-40B4-BE49-F238E27FC236}">
                <a16:creationId xmlns:a16="http://schemas.microsoft.com/office/drawing/2014/main" id="{011751FF-93D7-4F65-88B2-6470DE8CCF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True.</a:t>
            </a:r>
            <a:endParaRPr lang="en-US" altLang="en-US" dirty="0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86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>
            <a:extLst>
              <a:ext uri="{FF2B5EF4-FFF2-40B4-BE49-F238E27FC236}">
                <a16:creationId xmlns:a16="http://schemas.microsoft.com/office/drawing/2014/main" id="{AECA270A-EA9F-4098-B291-8A87E8B860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5 - $300</a:t>
            </a:r>
          </a:p>
        </p:txBody>
      </p:sp>
      <p:sp>
        <p:nvSpPr>
          <p:cNvPr id="27651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BF3DC9BD-55DA-41E5-96E0-AA5A3F53D8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5109" name="Rectangle 5">
            <a:extLst>
              <a:ext uri="{FF2B5EF4-FFF2-40B4-BE49-F238E27FC236}">
                <a16:creationId xmlns:a16="http://schemas.microsoft.com/office/drawing/2014/main" id="{17C2A61B-E42D-4168-9FA1-755B9B6D59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True or False: Most of the water on Earth is contained in the ocean. </a:t>
            </a:r>
            <a:endParaRPr lang="en-US" altLang="en-US" dirty="0">
              <a:ea typeface="Tahoma"/>
            </a:endParaRPr>
          </a:p>
        </p:txBody>
      </p:sp>
      <p:sp>
        <p:nvSpPr>
          <p:cNvPr id="175110" name="Rectangle 6">
            <a:extLst>
              <a:ext uri="{FF2B5EF4-FFF2-40B4-BE49-F238E27FC236}">
                <a16:creationId xmlns:a16="http://schemas.microsoft.com/office/drawing/2014/main" id="{F0C933A5-752D-4A54-86FB-5353DC375E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True.</a:t>
            </a:r>
            <a:endParaRPr lang="en-US" altLang="en-US" dirty="0">
              <a:ea typeface="Tahoma"/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5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5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10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>
            <a:extLst>
              <a:ext uri="{FF2B5EF4-FFF2-40B4-BE49-F238E27FC236}">
                <a16:creationId xmlns:a16="http://schemas.microsoft.com/office/drawing/2014/main" id="{D78AAC98-D0DC-4D12-B909-F2B96B2510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5 - $400</a:t>
            </a:r>
          </a:p>
        </p:txBody>
      </p:sp>
      <p:sp>
        <p:nvSpPr>
          <p:cNvPr id="28675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B9A35C95-B2CB-4788-BC95-CB69BD028E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6133" name="Rectangle 5">
            <a:extLst>
              <a:ext uri="{FF2B5EF4-FFF2-40B4-BE49-F238E27FC236}">
                <a16:creationId xmlns:a16="http://schemas.microsoft.com/office/drawing/2014/main" id="{ED1CD103-7C62-4555-B16B-C2A38AF561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What does Earth's geosphere include?</a:t>
            </a:r>
            <a:endParaRPr lang="en-US" altLang="en-US" dirty="0">
              <a:ea typeface="Tahoma"/>
            </a:endParaRPr>
          </a:p>
        </p:txBody>
      </p:sp>
      <p:sp>
        <p:nvSpPr>
          <p:cNvPr id="176134" name="Rectangle 6">
            <a:extLst>
              <a:ext uri="{FF2B5EF4-FFF2-40B4-BE49-F238E27FC236}">
                <a16:creationId xmlns:a16="http://schemas.microsoft.com/office/drawing/2014/main" id="{66FB3A8C-A385-4EE3-BF42-0D23C79F30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Earth's geosphere </a:t>
            </a:r>
            <a:r>
              <a:rPr lang="en-US" altLang="en-US" dirty="0" err="1">
                <a:latin typeface="Tahoma"/>
                <a:ea typeface="Tahoma"/>
                <a:cs typeface="Arial"/>
              </a:rPr>
              <a:t>icludes</a:t>
            </a:r>
            <a:r>
              <a:rPr lang="en-US" altLang="en-US" dirty="0">
                <a:latin typeface="Tahoma"/>
                <a:ea typeface="Tahoma"/>
                <a:cs typeface="Arial"/>
              </a:rPr>
              <a:t> the crust, the mantle, and the core. </a:t>
            </a:r>
            <a:endParaRPr lang="en-US" altLang="en-US" dirty="0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6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6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4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>
            <a:extLst>
              <a:ext uri="{FF2B5EF4-FFF2-40B4-BE49-F238E27FC236}">
                <a16:creationId xmlns:a16="http://schemas.microsoft.com/office/drawing/2014/main" id="{D3910733-1B7F-466E-A9A6-870BFDBF7B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5 - $500</a:t>
            </a:r>
          </a:p>
        </p:txBody>
      </p:sp>
      <p:sp>
        <p:nvSpPr>
          <p:cNvPr id="29699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7D556041-8FEF-4629-9C91-C77AB65E15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7157" name="Rectangle 5">
            <a:extLst>
              <a:ext uri="{FF2B5EF4-FFF2-40B4-BE49-F238E27FC236}">
                <a16:creationId xmlns:a16="http://schemas.microsoft.com/office/drawing/2014/main" id="{3DF0F8C8-48F9-41F2-AAEA-CAFBF2DBD2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True or False: About 3 percent of water on Earth is ocean water. </a:t>
            </a:r>
            <a:endParaRPr lang="en-US" altLang="en-US" dirty="0">
              <a:ea typeface="Tahoma"/>
            </a:endParaRPr>
          </a:p>
        </p:txBody>
      </p:sp>
      <p:sp>
        <p:nvSpPr>
          <p:cNvPr id="177158" name="Rectangle 6">
            <a:extLst>
              <a:ext uri="{FF2B5EF4-FFF2-40B4-BE49-F238E27FC236}">
                <a16:creationId xmlns:a16="http://schemas.microsoft.com/office/drawing/2014/main" id="{B0A69F35-F608-4C82-80E3-1FF1F4F7D2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False.</a:t>
            </a:r>
            <a:endParaRPr lang="en-US" altLang="en-US" dirty="0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7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7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58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>
            <a:extLst>
              <a:ext uri="{FF2B5EF4-FFF2-40B4-BE49-F238E27FC236}">
                <a16:creationId xmlns:a16="http://schemas.microsoft.com/office/drawing/2014/main" id="{98878A91-A9E4-44AD-BB7D-50291A7351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Final Jeopardy</a:t>
            </a:r>
          </a:p>
        </p:txBody>
      </p:sp>
      <p:sp>
        <p:nvSpPr>
          <p:cNvPr id="30723" name="AutoShape 4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04037B7B-3E01-4055-87EF-78296B5B43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2277" name="Rectangle 5">
            <a:extLst>
              <a:ext uri="{FF2B5EF4-FFF2-40B4-BE49-F238E27FC236}">
                <a16:creationId xmlns:a16="http://schemas.microsoft.com/office/drawing/2014/main" id="{FF220C6E-6687-44F0-BCDC-BFBF1E7B82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True or False: Ice is the smallest reservoir of freshwater on Earth. </a:t>
            </a:r>
            <a:endParaRPr lang="en-US" altLang="en-US" dirty="0"/>
          </a:p>
        </p:txBody>
      </p:sp>
      <p:sp>
        <p:nvSpPr>
          <p:cNvPr id="182278" name="Rectangle 6">
            <a:extLst>
              <a:ext uri="{FF2B5EF4-FFF2-40B4-BE49-F238E27FC236}">
                <a16:creationId xmlns:a16="http://schemas.microsoft.com/office/drawing/2014/main" id="{97D0A11B-6670-4100-B42B-6C4A26A2E3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False.</a:t>
            </a:r>
            <a:endParaRPr lang="en-US" altLang="en-US" dirty="0"/>
          </a:p>
        </p:txBody>
      </p:sp>
      <p:pic>
        <p:nvPicPr>
          <p:cNvPr id="182279" name="Picture 7">
            <a:hlinkClick r:id="rId5" action="ppaction://hlinksldjump"/>
            <a:extLst>
              <a:ext uri="{FF2B5EF4-FFF2-40B4-BE49-F238E27FC236}">
                <a16:creationId xmlns:a16="http://schemas.microsoft.com/office/drawing/2014/main" id="{D17FF624-3A1A-4C21-9AB6-84B88F5C373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35800" y="180975"/>
            <a:ext cx="1879600" cy="14811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jeopard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2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2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278" grpId="0" build="p"/>
    </p:bldLst>
  </p:timing>
</p:sld>
</file>

<file path=ppt/theme/theme1.xml><?xml version="1.0" encoding="utf-8"?>
<a:theme xmlns:a="http://schemas.openxmlformats.org/drawingml/2006/main" name="Slit">
  <a:themeElements>
    <a:clrScheme name="Slit 9">
      <a:dk1>
        <a:srgbClr val="000000"/>
      </a:dk1>
      <a:lt1>
        <a:srgbClr val="FFFFFF"/>
      </a:lt1>
      <a:dk2>
        <a:srgbClr val="000000"/>
      </a:dk2>
      <a:lt2>
        <a:srgbClr val="E6E6E6"/>
      </a:lt2>
      <a:accent1>
        <a:srgbClr val="66CCFF"/>
      </a:accent1>
      <a:accent2>
        <a:srgbClr val="9999FF"/>
      </a:accent2>
      <a:accent3>
        <a:srgbClr val="FFFFFF"/>
      </a:accent3>
      <a:accent4>
        <a:srgbClr val="000000"/>
      </a:accent4>
      <a:accent5>
        <a:srgbClr val="B8E2FF"/>
      </a:accent5>
      <a:accent6>
        <a:srgbClr val="8A8AE7"/>
      </a:accent6>
      <a:hlink>
        <a:srgbClr val="3333CC"/>
      </a:hlink>
      <a:folHlink>
        <a:srgbClr val="008080"/>
      </a:folHlink>
    </a:clrScheme>
    <a:fontScheme name="Slit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Slit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t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Slit 6">
    <a:dk1>
      <a:srgbClr val="0000AC"/>
    </a:dk1>
    <a:lt1>
      <a:srgbClr val="FFFFFF"/>
    </a:lt1>
    <a:dk2>
      <a:srgbClr val="000086"/>
    </a:dk2>
    <a:lt2>
      <a:srgbClr val="CCFFFF"/>
    </a:lt2>
    <a:accent1>
      <a:srgbClr val="0099FF"/>
    </a:accent1>
    <a:accent2>
      <a:srgbClr val="00B000"/>
    </a:accent2>
    <a:accent3>
      <a:srgbClr val="AAAAC3"/>
    </a:accent3>
    <a:accent4>
      <a:srgbClr val="DADADA"/>
    </a:accent4>
    <a:accent5>
      <a:srgbClr val="AACAFF"/>
    </a:accent5>
    <a:accent6>
      <a:srgbClr val="009F00"/>
    </a:accent6>
    <a:hlink>
      <a:srgbClr val="FFE701"/>
    </a:hlink>
    <a:folHlink>
      <a:srgbClr val="FF9900"/>
    </a:folHlink>
  </a:clrScheme>
</a:themeOverride>
</file>

<file path=ppt/theme/themeOverride2.xml><?xml version="1.0" encoding="utf-8"?>
<a:themeOverride xmlns:a="http://schemas.openxmlformats.org/drawingml/2006/main">
  <a:clrScheme name="Slit 6">
    <a:dk1>
      <a:srgbClr val="0000AC"/>
    </a:dk1>
    <a:lt1>
      <a:srgbClr val="FFFFFF"/>
    </a:lt1>
    <a:dk2>
      <a:srgbClr val="000086"/>
    </a:dk2>
    <a:lt2>
      <a:srgbClr val="CCFFFF"/>
    </a:lt2>
    <a:accent1>
      <a:srgbClr val="0099FF"/>
    </a:accent1>
    <a:accent2>
      <a:srgbClr val="00B000"/>
    </a:accent2>
    <a:accent3>
      <a:srgbClr val="AAAAC3"/>
    </a:accent3>
    <a:accent4>
      <a:srgbClr val="DADADA"/>
    </a:accent4>
    <a:accent5>
      <a:srgbClr val="AACAFF"/>
    </a:accent5>
    <a:accent6>
      <a:srgbClr val="009F00"/>
    </a:accent6>
    <a:hlink>
      <a:srgbClr val="FFE701"/>
    </a:hlink>
    <a:folHlink>
      <a:srgbClr val="FF9900"/>
    </a:folHlink>
  </a:clrScheme>
</a:themeOverride>
</file>

<file path=ppt/theme/themeOverride3.xml><?xml version="1.0" encoding="utf-8"?>
<a:themeOverride xmlns:a="http://schemas.openxmlformats.org/drawingml/2006/main">
  <a:clrScheme name="Slit 6">
    <a:dk1>
      <a:srgbClr val="0000AC"/>
    </a:dk1>
    <a:lt1>
      <a:srgbClr val="FFFFFF"/>
    </a:lt1>
    <a:dk2>
      <a:srgbClr val="000086"/>
    </a:dk2>
    <a:lt2>
      <a:srgbClr val="CCFFFF"/>
    </a:lt2>
    <a:accent1>
      <a:srgbClr val="0099FF"/>
    </a:accent1>
    <a:accent2>
      <a:srgbClr val="00B000"/>
    </a:accent2>
    <a:accent3>
      <a:srgbClr val="AAAAC3"/>
    </a:accent3>
    <a:accent4>
      <a:srgbClr val="DADADA"/>
    </a:accent4>
    <a:accent5>
      <a:srgbClr val="AACAFF"/>
    </a:accent5>
    <a:accent6>
      <a:srgbClr val="009F00"/>
    </a:accent6>
    <a:hlink>
      <a:srgbClr val="FFE701"/>
    </a:hlink>
    <a:folHlink>
      <a:srgbClr val="FF9900"/>
    </a:folHlink>
  </a:clrScheme>
</a:themeOverride>
</file>

<file path=ppt/theme/themeOverride4.xml><?xml version="1.0" encoding="utf-8"?>
<a:themeOverride xmlns:a="http://schemas.openxmlformats.org/drawingml/2006/main">
  <a:clrScheme name="Slit 6">
    <a:dk1>
      <a:srgbClr val="0000AC"/>
    </a:dk1>
    <a:lt1>
      <a:srgbClr val="FFFFFF"/>
    </a:lt1>
    <a:dk2>
      <a:srgbClr val="000086"/>
    </a:dk2>
    <a:lt2>
      <a:srgbClr val="CCFFFF"/>
    </a:lt2>
    <a:accent1>
      <a:srgbClr val="0099FF"/>
    </a:accent1>
    <a:accent2>
      <a:srgbClr val="00B000"/>
    </a:accent2>
    <a:accent3>
      <a:srgbClr val="AAAAC3"/>
    </a:accent3>
    <a:accent4>
      <a:srgbClr val="DADADA"/>
    </a:accent4>
    <a:accent5>
      <a:srgbClr val="AACAFF"/>
    </a:accent5>
    <a:accent6>
      <a:srgbClr val="009F00"/>
    </a:accent6>
    <a:hlink>
      <a:srgbClr val="FFE701"/>
    </a:hlink>
    <a:folHlink>
      <a:srgbClr val="FF9900"/>
    </a:folHlink>
  </a:clrScheme>
</a:themeOverride>
</file>

<file path=ppt/theme/themeOverride5.xml><?xml version="1.0" encoding="utf-8"?>
<a:themeOverride xmlns:a="http://schemas.openxmlformats.org/drawingml/2006/main">
  <a:clrScheme name="Slit 6">
    <a:dk1>
      <a:srgbClr val="0000AC"/>
    </a:dk1>
    <a:lt1>
      <a:srgbClr val="FFFFFF"/>
    </a:lt1>
    <a:dk2>
      <a:srgbClr val="000086"/>
    </a:dk2>
    <a:lt2>
      <a:srgbClr val="CCFFFF"/>
    </a:lt2>
    <a:accent1>
      <a:srgbClr val="0099FF"/>
    </a:accent1>
    <a:accent2>
      <a:srgbClr val="00B000"/>
    </a:accent2>
    <a:accent3>
      <a:srgbClr val="AAAAC3"/>
    </a:accent3>
    <a:accent4>
      <a:srgbClr val="DADADA"/>
    </a:accent4>
    <a:accent5>
      <a:srgbClr val="AACAFF"/>
    </a:accent5>
    <a:accent6>
      <a:srgbClr val="009F00"/>
    </a:accent6>
    <a:hlink>
      <a:srgbClr val="FFE701"/>
    </a:hlink>
    <a:folHlink>
      <a:srgbClr val="FF9900"/>
    </a:folHlink>
  </a:clrScheme>
</a:themeOverride>
</file>

<file path=ppt/theme/themeOverride6.xml><?xml version="1.0" encoding="utf-8"?>
<a:themeOverride xmlns:a="http://schemas.openxmlformats.org/drawingml/2006/main">
  <a:clrScheme name="Slit 5">
    <a:dk1>
      <a:srgbClr val="008885"/>
    </a:dk1>
    <a:lt1>
      <a:srgbClr val="FFFFFF"/>
    </a:lt1>
    <a:dk2>
      <a:srgbClr val="007572"/>
    </a:dk2>
    <a:lt2>
      <a:srgbClr val="FFFF99"/>
    </a:lt2>
    <a:accent1>
      <a:srgbClr val="33CCCC"/>
    </a:accent1>
    <a:accent2>
      <a:srgbClr val="6D6FC7"/>
    </a:accent2>
    <a:accent3>
      <a:srgbClr val="AABDBC"/>
    </a:accent3>
    <a:accent4>
      <a:srgbClr val="DADADA"/>
    </a:accent4>
    <a:accent5>
      <a:srgbClr val="ADE2E2"/>
    </a:accent5>
    <a:accent6>
      <a:srgbClr val="6264B4"/>
    </a:accent6>
    <a:hlink>
      <a:srgbClr val="FFFFCC"/>
    </a:hlink>
    <a:folHlink>
      <a:srgbClr val="00FF00"/>
    </a:folHlink>
  </a:clrScheme>
</a:themeOverride>
</file>

<file path=ppt/theme/themeOverride7.xml><?xml version="1.0" encoding="utf-8"?>
<a:themeOverride xmlns:a="http://schemas.openxmlformats.org/drawingml/2006/main">
  <a:clrScheme name="Slit 5">
    <a:dk1>
      <a:srgbClr val="008885"/>
    </a:dk1>
    <a:lt1>
      <a:srgbClr val="FFFFFF"/>
    </a:lt1>
    <a:dk2>
      <a:srgbClr val="007572"/>
    </a:dk2>
    <a:lt2>
      <a:srgbClr val="FFFF99"/>
    </a:lt2>
    <a:accent1>
      <a:srgbClr val="33CCCC"/>
    </a:accent1>
    <a:accent2>
      <a:srgbClr val="6D6FC7"/>
    </a:accent2>
    <a:accent3>
      <a:srgbClr val="AABDBC"/>
    </a:accent3>
    <a:accent4>
      <a:srgbClr val="DADADA"/>
    </a:accent4>
    <a:accent5>
      <a:srgbClr val="ADE2E2"/>
    </a:accent5>
    <a:accent6>
      <a:srgbClr val="6264B4"/>
    </a:accent6>
    <a:hlink>
      <a:srgbClr val="FFFFCC"/>
    </a:hlink>
    <a:folHlink>
      <a:srgbClr val="00FF00"/>
    </a:folHlink>
  </a:clrScheme>
</a:themeOverride>
</file>

<file path=ppt/theme/themeOverride8.xml><?xml version="1.0" encoding="utf-8"?>
<a:themeOverride xmlns:a="http://schemas.openxmlformats.org/drawingml/2006/main">
  <a:clrScheme name="Slit 5">
    <a:dk1>
      <a:srgbClr val="008885"/>
    </a:dk1>
    <a:lt1>
      <a:srgbClr val="FFFFFF"/>
    </a:lt1>
    <a:dk2>
      <a:srgbClr val="007572"/>
    </a:dk2>
    <a:lt2>
      <a:srgbClr val="FFFF99"/>
    </a:lt2>
    <a:accent1>
      <a:srgbClr val="33CCCC"/>
    </a:accent1>
    <a:accent2>
      <a:srgbClr val="6D6FC7"/>
    </a:accent2>
    <a:accent3>
      <a:srgbClr val="AABDBC"/>
    </a:accent3>
    <a:accent4>
      <a:srgbClr val="DADADA"/>
    </a:accent4>
    <a:accent5>
      <a:srgbClr val="ADE2E2"/>
    </a:accent5>
    <a:accent6>
      <a:srgbClr val="6264B4"/>
    </a:accent6>
    <a:hlink>
      <a:srgbClr val="FFFFCC"/>
    </a:hlink>
    <a:folHlink>
      <a:srgbClr val="00FF00"/>
    </a:folHlink>
  </a:clrScheme>
</a:themeOverride>
</file>

<file path=ppt/theme/themeOverride9.xml><?xml version="1.0" encoding="utf-8"?>
<a:themeOverride xmlns:a="http://schemas.openxmlformats.org/drawingml/2006/main">
  <a:clrScheme name="Slit 5">
    <a:dk1>
      <a:srgbClr val="008885"/>
    </a:dk1>
    <a:lt1>
      <a:srgbClr val="FFFFFF"/>
    </a:lt1>
    <a:dk2>
      <a:srgbClr val="007572"/>
    </a:dk2>
    <a:lt2>
      <a:srgbClr val="FFFF99"/>
    </a:lt2>
    <a:accent1>
      <a:srgbClr val="33CCCC"/>
    </a:accent1>
    <a:accent2>
      <a:srgbClr val="6D6FC7"/>
    </a:accent2>
    <a:accent3>
      <a:srgbClr val="AABDBC"/>
    </a:accent3>
    <a:accent4>
      <a:srgbClr val="DADADA"/>
    </a:accent4>
    <a:accent5>
      <a:srgbClr val="ADE2E2"/>
    </a:accent5>
    <a:accent6>
      <a:srgbClr val="6264B4"/>
    </a:accent6>
    <a:hlink>
      <a:srgbClr val="FFFFCC"/>
    </a:hlink>
    <a:folHlink>
      <a:srgbClr val="00FF00"/>
    </a:folHlink>
  </a:clrScheme>
</a:themeOverride>
</file>

<file path=ppt/theme/themeOverride10.xml><?xml version="1.0" encoding="utf-8"?>
<a:themeOverride xmlns:a="http://schemas.openxmlformats.org/drawingml/2006/main">
  <a:clrScheme name="Slit 5">
    <a:dk1>
      <a:srgbClr val="008885"/>
    </a:dk1>
    <a:lt1>
      <a:srgbClr val="FFFFFF"/>
    </a:lt1>
    <a:dk2>
      <a:srgbClr val="007572"/>
    </a:dk2>
    <a:lt2>
      <a:srgbClr val="FFFF99"/>
    </a:lt2>
    <a:accent1>
      <a:srgbClr val="33CCCC"/>
    </a:accent1>
    <a:accent2>
      <a:srgbClr val="6D6FC7"/>
    </a:accent2>
    <a:accent3>
      <a:srgbClr val="AABDBC"/>
    </a:accent3>
    <a:accent4>
      <a:srgbClr val="DADADA"/>
    </a:accent4>
    <a:accent5>
      <a:srgbClr val="ADE2E2"/>
    </a:accent5>
    <a:accent6>
      <a:srgbClr val="6264B4"/>
    </a:accent6>
    <a:hlink>
      <a:srgbClr val="FFFFCC"/>
    </a:hlink>
    <a:folHlink>
      <a:srgbClr val="00FF00"/>
    </a:folHlink>
  </a:clrScheme>
</a:themeOverride>
</file>

<file path=ppt/theme/themeOverride11.xml><?xml version="1.0" encoding="utf-8"?>
<a:themeOverride xmlns:a="http://schemas.openxmlformats.org/drawingml/2006/main">
  <a:clrScheme name="Slit 2">
    <a:dk1>
      <a:srgbClr val="674E2F"/>
    </a:dk1>
    <a:lt1>
      <a:srgbClr val="FFFFFF"/>
    </a:lt1>
    <a:dk2>
      <a:srgbClr val="533F27"/>
    </a:dk2>
    <a:lt2>
      <a:srgbClr val="D8B274"/>
    </a:lt2>
    <a:accent1>
      <a:srgbClr val="CC9900"/>
    </a:accent1>
    <a:accent2>
      <a:srgbClr val="8F5F2F"/>
    </a:accent2>
    <a:accent3>
      <a:srgbClr val="B3AFAC"/>
    </a:accent3>
    <a:accent4>
      <a:srgbClr val="DADADA"/>
    </a:accent4>
    <a:accent5>
      <a:srgbClr val="E2CAAA"/>
    </a:accent5>
    <a:accent6>
      <a:srgbClr val="81552A"/>
    </a:accent6>
    <a:hlink>
      <a:srgbClr val="FFCC00"/>
    </a:hlink>
    <a:folHlink>
      <a:srgbClr val="FFFFCC"/>
    </a:folHlink>
  </a:clrScheme>
</a:themeOverride>
</file>

<file path=ppt/theme/themeOverride12.xml><?xml version="1.0" encoding="utf-8"?>
<a:themeOverride xmlns:a="http://schemas.openxmlformats.org/drawingml/2006/main">
  <a:clrScheme name="Slit 2">
    <a:dk1>
      <a:srgbClr val="674E2F"/>
    </a:dk1>
    <a:lt1>
      <a:srgbClr val="FFFFFF"/>
    </a:lt1>
    <a:dk2>
      <a:srgbClr val="533F27"/>
    </a:dk2>
    <a:lt2>
      <a:srgbClr val="D8B274"/>
    </a:lt2>
    <a:accent1>
      <a:srgbClr val="CC9900"/>
    </a:accent1>
    <a:accent2>
      <a:srgbClr val="8F5F2F"/>
    </a:accent2>
    <a:accent3>
      <a:srgbClr val="B3AFAC"/>
    </a:accent3>
    <a:accent4>
      <a:srgbClr val="DADADA"/>
    </a:accent4>
    <a:accent5>
      <a:srgbClr val="E2CAAA"/>
    </a:accent5>
    <a:accent6>
      <a:srgbClr val="81552A"/>
    </a:accent6>
    <a:hlink>
      <a:srgbClr val="FFCC00"/>
    </a:hlink>
    <a:folHlink>
      <a:srgbClr val="FFFFCC"/>
    </a:folHlink>
  </a:clrScheme>
</a:themeOverride>
</file>

<file path=ppt/theme/themeOverride13.xml><?xml version="1.0" encoding="utf-8"?>
<a:themeOverride xmlns:a="http://schemas.openxmlformats.org/drawingml/2006/main">
  <a:clrScheme name="Slit 2">
    <a:dk1>
      <a:srgbClr val="674E2F"/>
    </a:dk1>
    <a:lt1>
      <a:srgbClr val="FFFFFF"/>
    </a:lt1>
    <a:dk2>
      <a:srgbClr val="533F27"/>
    </a:dk2>
    <a:lt2>
      <a:srgbClr val="D8B274"/>
    </a:lt2>
    <a:accent1>
      <a:srgbClr val="CC9900"/>
    </a:accent1>
    <a:accent2>
      <a:srgbClr val="8F5F2F"/>
    </a:accent2>
    <a:accent3>
      <a:srgbClr val="B3AFAC"/>
    </a:accent3>
    <a:accent4>
      <a:srgbClr val="DADADA"/>
    </a:accent4>
    <a:accent5>
      <a:srgbClr val="E2CAAA"/>
    </a:accent5>
    <a:accent6>
      <a:srgbClr val="81552A"/>
    </a:accent6>
    <a:hlink>
      <a:srgbClr val="FFCC00"/>
    </a:hlink>
    <a:folHlink>
      <a:srgbClr val="FFFFCC"/>
    </a:folHlink>
  </a:clrScheme>
</a:themeOverride>
</file>

<file path=ppt/theme/themeOverride14.xml><?xml version="1.0" encoding="utf-8"?>
<a:themeOverride xmlns:a="http://schemas.openxmlformats.org/drawingml/2006/main">
  <a:clrScheme name="Slit 2">
    <a:dk1>
      <a:srgbClr val="674E2F"/>
    </a:dk1>
    <a:lt1>
      <a:srgbClr val="FFFFFF"/>
    </a:lt1>
    <a:dk2>
      <a:srgbClr val="533F27"/>
    </a:dk2>
    <a:lt2>
      <a:srgbClr val="D8B274"/>
    </a:lt2>
    <a:accent1>
      <a:srgbClr val="CC9900"/>
    </a:accent1>
    <a:accent2>
      <a:srgbClr val="8F5F2F"/>
    </a:accent2>
    <a:accent3>
      <a:srgbClr val="B3AFAC"/>
    </a:accent3>
    <a:accent4>
      <a:srgbClr val="DADADA"/>
    </a:accent4>
    <a:accent5>
      <a:srgbClr val="E2CAAA"/>
    </a:accent5>
    <a:accent6>
      <a:srgbClr val="81552A"/>
    </a:accent6>
    <a:hlink>
      <a:srgbClr val="FFCC00"/>
    </a:hlink>
    <a:folHlink>
      <a:srgbClr val="FFFFCC"/>
    </a:folHlink>
  </a:clrScheme>
</a:themeOverride>
</file>

<file path=ppt/theme/themeOverride15.xml><?xml version="1.0" encoding="utf-8"?>
<a:themeOverride xmlns:a="http://schemas.openxmlformats.org/drawingml/2006/main">
  <a:clrScheme name="Slit 2">
    <a:dk1>
      <a:srgbClr val="674E2F"/>
    </a:dk1>
    <a:lt1>
      <a:srgbClr val="FFFFFF"/>
    </a:lt1>
    <a:dk2>
      <a:srgbClr val="533F27"/>
    </a:dk2>
    <a:lt2>
      <a:srgbClr val="D8B274"/>
    </a:lt2>
    <a:accent1>
      <a:srgbClr val="CC9900"/>
    </a:accent1>
    <a:accent2>
      <a:srgbClr val="8F5F2F"/>
    </a:accent2>
    <a:accent3>
      <a:srgbClr val="B3AFAC"/>
    </a:accent3>
    <a:accent4>
      <a:srgbClr val="DADADA"/>
    </a:accent4>
    <a:accent5>
      <a:srgbClr val="E2CAAA"/>
    </a:accent5>
    <a:accent6>
      <a:srgbClr val="81552A"/>
    </a:accent6>
    <a:hlink>
      <a:srgbClr val="FFCC00"/>
    </a:hlink>
    <a:folHlink>
      <a:srgbClr val="FFFFCC"/>
    </a:folHlink>
  </a:clrScheme>
</a:themeOverride>
</file>

<file path=ppt/theme/themeOverride16.xml><?xml version="1.0" encoding="utf-8"?>
<a:themeOverride xmlns:a="http://schemas.openxmlformats.org/drawingml/2006/main">
  <a:clrScheme name="Slit 7">
    <a:dk1>
      <a:srgbClr val="7474A2"/>
    </a:dk1>
    <a:lt1>
      <a:srgbClr val="FFFFFF"/>
    </a:lt1>
    <a:dk2>
      <a:srgbClr val="5E5E8E"/>
    </a:dk2>
    <a:lt2>
      <a:srgbClr val="D1D1DF"/>
    </a:lt2>
    <a:accent1>
      <a:srgbClr val="CC66FF"/>
    </a:accent1>
    <a:accent2>
      <a:srgbClr val="6666FF"/>
    </a:accent2>
    <a:accent3>
      <a:srgbClr val="B6B6C6"/>
    </a:accent3>
    <a:accent4>
      <a:srgbClr val="DADADA"/>
    </a:accent4>
    <a:accent5>
      <a:srgbClr val="E2B8FF"/>
    </a:accent5>
    <a:accent6>
      <a:srgbClr val="5C5CE7"/>
    </a:accent6>
    <a:hlink>
      <a:srgbClr val="FFCC99"/>
    </a:hlink>
    <a:folHlink>
      <a:srgbClr val="CCCCFF"/>
    </a:folHlink>
  </a:clrScheme>
</a:themeOverride>
</file>

<file path=ppt/theme/themeOverride17.xml><?xml version="1.0" encoding="utf-8"?>
<a:themeOverride xmlns:a="http://schemas.openxmlformats.org/drawingml/2006/main">
  <a:clrScheme name="Slit 7">
    <a:dk1>
      <a:srgbClr val="7474A2"/>
    </a:dk1>
    <a:lt1>
      <a:srgbClr val="FFFFFF"/>
    </a:lt1>
    <a:dk2>
      <a:srgbClr val="5E5E8E"/>
    </a:dk2>
    <a:lt2>
      <a:srgbClr val="D1D1DF"/>
    </a:lt2>
    <a:accent1>
      <a:srgbClr val="CC66FF"/>
    </a:accent1>
    <a:accent2>
      <a:srgbClr val="6666FF"/>
    </a:accent2>
    <a:accent3>
      <a:srgbClr val="B6B6C6"/>
    </a:accent3>
    <a:accent4>
      <a:srgbClr val="DADADA"/>
    </a:accent4>
    <a:accent5>
      <a:srgbClr val="E2B8FF"/>
    </a:accent5>
    <a:accent6>
      <a:srgbClr val="5C5CE7"/>
    </a:accent6>
    <a:hlink>
      <a:srgbClr val="FFCC99"/>
    </a:hlink>
    <a:folHlink>
      <a:srgbClr val="CCCCFF"/>
    </a:folHlink>
  </a:clrScheme>
</a:themeOverride>
</file>

<file path=ppt/theme/themeOverride18.xml><?xml version="1.0" encoding="utf-8"?>
<a:themeOverride xmlns:a="http://schemas.openxmlformats.org/drawingml/2006/main">
  <a:clrScheme name="Slit 7">
    <a:dk1>
      <a:srgbClr val="7474A2"/>
    </a:dk1>
    <a:lt1>
      <a:srgbClr val="FFFFFF"/>
    </a:lt1>
    <a:dk2>
      <a:srgbClr val="5E5E8E"/>
    </a:dk2>
    <a:lt2>
      <a:srgbClr val="D1D1DF"/>
    </a:lt2>
    <a:accent1>
      <a:srgbClr val="CC66FF"/>
    </a:accent1>
    <a:accent2>
      <a:srgbClr val="6666FF"/>
    </a:accent2>
    <a:accent3>
      <a:srgbClr val="B6B6C6"/>
    </a:accent3>
    <a:accent4>
      <a:srgbClr val="DADADA"/>
    </a:accent4>
    <a:accent5>
      <a:srgbClr val="E2B8FF"/>
    </a:accent5>
    <a:accent6>
      <a:srgbClr val="5C5CE7"/>
    </a:accent6>
    <a:hlink>
      <a:srgbClr val="FFCC99"/>
    </a:hlink>
    <a:folHlink>
      <a:srgbClr val="CCCCFF"/>
    </a:folHlink>
  </a:clrScheme>
</a:themeOverride>
</file>

<file path=ppt/theme/themeOverride19.xml><?xml version="1.0" encoding="utf-8"?>
<a:themeOverride xmlns:a="http://schemas.openxmlformats.org/drawingml/2006/main">
  <a:clrScheme name="Slit 7">
    <a:dk1>
      <a:srgbClr val="7474A2"/>
    </a:dk1>
    <a:lt1>
      <a:srgbClr val="FFFFFF"/>
    </a:lt1>
    <a:dk2>
      <a:srgbClr val="5E5E8E"/>
    </a:dk2>
    <a:lt2>
      <a:srgbClr val="D1D1DF"/>
    </a:lt2>
    <a:accent1>
      <a:srgbClr val="CC66FF"/>
    </a:accent1>
    <a:accent2>
      <a:srgbClr val="6666FF"/>
    </a:accent2>
    <a:accent3>
      <a:srgbClr val="B6B6C6"/>
    </a:accent3>
    <a:accent4>
      <a:srgbClr val="DADADA"/>
    </a:accent4>
    <a:accent5>
      <a:srgbClr val="E2B8FF"/>
    </a:accent5>
    <a:accent6>
      <a:srgbClr val="5C5CE7"/>
    </a:accent6>
    <a:hlink>
      <a:srgbClr val="FFCC99"/>
    </a:hlink>
    <a:folHlink>
      <a:srgbClr val="CCCCFF"/>
    </a:folHlink>
  </a:clrScheme>
</a:themeOverride>
</file>

<file path=ppt/theme/themeOverride20.xml><?xml version="1.0" encoding="utf-8"?>
<a:themeOverride xmlns:a="http://schemas.openxmlformats.org/drawingml/2006/main">
  <a:clrScheme name="Slit 7">
    <a:dk1>
      <a:srgbClr val="7474A2"/>
    </a:dk1>
    <a:lt1>
      <a:srgbClr val="FFFFFF"/>
    </a:lt1>
    <a:dk2>
      <a:srgbClr val="5E5E8E"/>
    </a:dk2>
    <a:lt2>
      <a:srgbClr val="D1D1DF"/>
    </a:lt2>
    <a:accent1>
      <a:srgbClr val="CC66FF"/>
    </a:accent1>
    <a:accent2>
      <a:srgbClr val="6666FF"/>
    </a:accent2>
    <a:accent3>
      <a:srgbClr val="B6B6C6"/>
    </a:accent3>
    <a:accent4>
      <a:srgbClr val="DADADA"/>
    </a:accent4>
    <a:accent5>
      <a:srgbClr val="E2B8FF"/>
    </a:accent5>
    <a:accent6>
      <a:srgbClr val="5C5CE7"/>
    </a:accent6>
    <a:hlink>
      <a:srgbClr val="FFCC99"/>
    </a:hlink>
    <a:folHlink>
      <a:srgbClr val="CCCCFF"/>
    </a:folHlink>
  </a:clrScheme>
</a:themeOverride>
</file>

<file path=ppt/theme/themeOverride21.xml><?xml version="1.0" encoding="utf-8"?>
<a:themeOverride xmlns:a="http://schemas.openxmlformats.org/drawingml/2006/main">
  <a:clrScheme name="Slit 1">
    <a:dk1>
      <a:srgbClr val="8C0000"/>
    </a:dk1>
    <a:lt1>
      <a:srgbClr val="FFFFFF"/>
    </a:lt1>
    <a:dk2>
      <a:srgbClr val="720000"/>
    </a:dk2>
    <a:lt2>
      <a:srgbClr val="FFFFCC"/>
    </a:lt2>
    <a:accent1>
      <a:srgbClr val="FF3300"/>
    </a:accent1>
    <a:accent2>
      <a:srgbClr val="BE7960"/>
    </a:accent2>
    <a:accent3>
      <a:srgbClr val="BCAAAA"/>
    </a:accent3>
    <a:accent4>
      <a:srgbClr val="DADADA"/>
    </a:accent4>
    <a:accent5>
      <a:srgbClr val="FFADAA"/>
    </a:accent5>
    <a:accent6>
      <a:srgbClr val="AC6D56"/>
    </a:accent6>
    <a:hlink>
      <a:srgbClr val="FFCC66"/>
    </a:hlink>
    <a:folHlink>
      <a:srgbClr val="FF9900"/>
    </a:folHlink>
  </a:clrScheme>
</a:themeOverride>
</file>

<file path=ppt/theme/themeOverride22.xml><?xml version="1.0" encoding="utf-8"?>
<a:themeOverride xmlns:a="http://schemas.openxmlformats.org/drawingml/2006/main">
  <a:clrScheme name="Slit 1">
    <a:dk1>
      <a:srgbClr val="8C0000"/>
    </a:dk1>
    <a:lt1>
      <a:srgbClr val="FFFFFF"/>
    </a:lt1>
    <a:dk2>
      <a:srgbClr val="720000"/>
    </a:dk2>
    <a:lt2>
      <a:srgbClr val="FFFFCC"/>
    </a:lt2>
    <a:accent1>
      <a:srgbClr val="FF3300"/>
    </a:accent1>
    <a:accent2>
      <a:srgbClr val="BE7960"/>
    </a:accent2>
    <a:accent3>
      <a:srgbClr val="BCAAAA"/>
    </a:accent3>
    <a:accent4>
      <a:srgbClr val="DADADA"/>
    </a:accent4>
    <a:accent5>
      <a:srgbClr val="FFADAA"/>
    </a:accent5>
    <a:accent6>
      <a:srgbClr val="AC6D56"/>
    </a:accent6>
    <a:hlink>
      <a:srgbClr val="FFCC66"/>
    </a:hlink>
    <a:folHlink>
      <a:srgbClr val="FF9900"/>
    </a:folHlink>
  </a:clrScheme>
</a:themeOverride>
</file>

<file path=ppt/theme/themeOverride23.xml><?xml version="1.0" encoding="utf-8"?>
<a:themeOverride xmlns:a="http://schemas.openxmlformats.org/drawingml/2006/main">
  <a:clrScheme name="Slit 1">
    <a:dk1>
      <a:srgbClr val="8C0000"/>
    </a:dk1>
    <a:lt1>
      <a:srgbClr val="FFFFFF"/>
    </a:lt1>
    <a:dk2>
      <a:srgbClr val="720000"/>
    </a:dk2>
    <a:lt2>
      <a:srgbClr val="FFFFCC"/>
    </a:lt2>
    <a:accent1>
      <a:srgbClr val="FF3300"/>
    </a:accent1>
    <a:accent2>
      <a:srgbClr val="BE7960"/>
    </a:accent2>
    <a:accent3>
      <a:srgbClr val="BCAAAA"/>
    </a:accent3>
    <a:accent4>
      <a:srgbClr val="DADADA"/>
    </a:accent4>
    <a:accent5>
      <a:srgbClr val="FFADAA"/>
    </a:accent5>
    <a:accent6>
      <a:srgbClr val="AC6D56"/>
    </a:accent6>
    <a:hlink>
      <a:srgbClr val="FFCC66"/>
    </a:hlink>
    <a:folHlink>
      <a:srgbClr val="FF9900"/>
    </a:folHlink>
  </a:clrScheme>
</a:themeOverride>
</file>

<file path=ppt/theme/themeOverride24.xml><?xml version="1.0" encoding="utf-8"?>
<a:themeOverride xmlns:a="http://schemas.openxmlformats.org/drawingml/2006/main">
  <a:clrScheme name="Slit 1">
    <a:dk1>
      <a:srgbClr val="8C0000"/>
    </a:dk1>
    <a:lt1>
      <a:srgbClr val="FFFFFF"/>
    </a:lt1>
    <a:dk2>
      <a:srgbClr val="720000"/>
    </a:dk2>
    <a:lt2>
      <a:srgbClr val="FFFFCC"/>
    </a:lt2>
    <a:accent1>
      <a:srgbClr val="FF3300"/>
    </a:accent1>
    <a:accent2>
      <a:srgbClr val="BE7960"/>
    </a:accent2>
    <a:accent3>
      <a:srgbClr val="BCAAAA"/>
    </a:accent3>
    <a:accent4>
      <a:srgbClr val="DADADA"/>
    </a:accent4>
    <a:accent5>
      <a:srgbClr val="FFADAA"/>
    </a:accent5>
    <a:accent6>
      <a:srgbClr val="AC6D56"/>
    </a:accent6>
    <a:hlink>
      <a:srgbClr val="FFCC66"/>
    </a:hlink>
    <a:folHlink>
      <a:srgbClr val="FF9900"/>
    </a:folHlink>
  </a:clrScheme>
</a:themeOverride>
</file>

<file path=ppt/theme/themeOverride25.xml><?xml version="1.0" encoding="utf-8"?>
<a:themeOverride xmlns:a="http://schemas.openxmlformats.org/drawingml/2006/main">
  <a:clrScheme name="Slit 1">
    <a:dk1>
      <a:srgbClr val="8C0000"/>
    </a:dk1>
    <a:lt1>
      <a:srgbClr val="FFFFFF"/>
    </a:lt1>
    <a:dk2>
      <a:srgbClr val="720000"/>
    </a:dk2>
    <a:lt2>
      <a:srgbClr val="FFFFCC"/>
    </a:lt2>
    <a:accent1>
      <a:srgbClr val="FF3300"/>
    </a:accent1>
    <a:accent2>
      <a:srgbClr val="BE7960"/>
    </a:accent2>
    <a:accent3>
      <a:srgbClr val="BCAAAA"/>
    </a:accent3>
    <a:accent4>
      <a:srgbClr val="DADADA"/>
    </a:accent4>
    <a:accent5>
      <a:srgbClr val="FFADAA"/>
    </a:accent5>
    <a:accent6>
      <a:srgbClr val="AC6D56"/>
    </a:accent6>
    <a:hlink>
      <a:srgbClr val="FFCC66"/>
    </a:hlink>
    <a:folHlink>
      <a:srgbClr val="FF9900"/>
    </a:folHlink>
  </a:clrScheme>
</a:themeOverride>
</file>

<file path=ppt/theme/themeOverride26.xml><?xml version="1.0" encoding="utf-8"?>
<a:themeOverride xmlns:a="http://schemas.openxmlformats.org/drawingml/2006/main">
  <a:clrScheme name="Slit 4">
    <a:dk1>
      <a:srgbClr val="3A7400"/>
    </a:dk1>
    <a:lt1>
      <a:srgbClr val="FFFFFF"/>
    </a:lt1>
    <a:dk2>
      <a:srgbClr val="2E5C00"/>
    </a:dk2>
    <a:lt2>
      <a:srgbClr val="FFFFFF"/>
    </a:lt2>
    <a:accent1>
      <a:srgbClr val="79CA02"/>
    </a:accent1>
    <a:accent2>
      <a:srgbClr val="008080"/>
    </a:accent2>
    <a:accent3>
      <a:srgbClr val="ADB5AA"/>
    </a:accent3>
    <a:accent4>
      <a:srgbClr val="DADADA"/>
    </a:accent4>
    <a:accent5>
      <a:srgbClr val="BEE1AA"/>
    </a:accent5>
    <a:accent6>
      <a:srgbClr val="007373"/>
    </a:accent6>
    <a:hlink>
      <a:srgbClr val="A8DE0E"/>
    </a:hlink>
    <a:folHlink>
      <a:srgbClr val="00CC66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Slit</Template>
  <TotalTime>8669</TotalTime>
  <Words>592</Words>
  <Application>Microsoft Office PowerPoint</Application>
  <PresentationFormat>On-screen Show (4:3)</PresentationFormat>
  <Paragraphs>111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Slit</vt:lpstr>
      <vt:lpstr>Jeopardy</vt:lpstr>
      <vt:lpstr>1 - $100</vt:lpstr>
      <vt:lpstr>1 - $200</vt:lpstr>
      <vt:lpstr>1 - $300</vt:lpstr>
      <vt:lpstr>1 - $400</vt:lpstr>
      <vt:lpstr>1 - $500</vt:lpstr>
      <vt:lpstr>2 - $100</vt:lpstr>
      <vt:lpstr>2 - $200</vt:lpstr>
      <vt:lpstr>2 - $300</vt:lpstr>
      <vt:lpstr>2 - $400</vt:lpstr>
      <vt:lpstr>2 - $500</vt:lpstr>
      <vt:lpstr>3 - $100</vt:lpstr>
      <vt:lpstr>3 - $200</vt:lpstr>
      <vt:lpstr>3 - $300</vt:lpstr>
      <vt:lpstr>3 - $400</vt:lpstr>
      <vt:lpstr>3 - $500</vt:lpstr>
      <vt:lpstr>4 - $100</vt:lpstr>
      <vt:lpstr>4 - $200</vt:lpstr>
      <vt:lpstr>4 - $300</vt:lpstr>
      <vt:lpstr>4 - $400</vt:lpstr>
      <vt:lpstr>4 - $500</vt:lpstr>
      <vt:lpstr>5 - $100</vt:lpstr>
      <vt:lpstr>5 - $200</vt:lpstr>
      <vt:lpstr>5 - $300</vt:lpstr>
      <vt:lpstr>5 - $400</vt:lpstr>
      <vt:lpstr>5 - $500</vt:lpstr>
      <vt:lpstr>Final Jeopardy</vt:lpstr>
    </vt:vector>
  </TitlesOfParts>
  <Company>Adams 12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Jeopardy</dc:title>
  <dc:creator>Janet Walter</dc:creator>
  <cp:lastModifiedBy>Chelsea Bianco</cp:lastModifiedBy>
  <cp:revision>225</cp:revision>
  <dcterms:created xsi:type="dcterms:W3CDTF">2003-06-20T20:17:15Z</dcterms:created>
  <dcterms:modified xsi:type="dcterms:W3CDTF">2019-06-14T11:59:53Z</dcterms:modified>
</cp:coreProperties>
</file>