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29B0A-C7F5-4A48-B4F1-8D0F5FE9B188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312FA-0618-CF48-84E2-3EC0BE3441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i="1" dirty="0" smtClean="0"/>
              <a:t>Cradling Wheat</a:t>
            </a:r>
            <a:r>
              <a:rPr lang="en-US" dirty="0" smtClean="0"/>
              <a:t>, by Thomas Hart Benton, 1938</a:t>
            </a:r>
            <a:endParaRPr lang="en-US" dirty="0"/>
          </a:p>
        </p:txBody>
      </p:sp>
      <p:pic>
        <p:nvPicPr>
          <p:cNvPr id="7" name="Picture Placeholder 6" descr="th-4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2921" r="-2921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“I don’t know whether it’s art or not and I don’t care. What I want to show is the energy and rush and confusion of American life.”</a:t>
            </a:r>
          </a:p>
          <a:p>
            <a:r>
              <a:rPr lang="en-US" dirty="0" smtClean="0"/>
              <a:t>						-Thomas Hart Benton (1889-1975)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Thomas Hart Benton (1889-1975)</a:t>
            </a:r>
            <a:br>
              <a:rPr lang="en-US" dirty="0" smtClean="0"/>
            </a:br>
            <a:r>
              <a:rPr lang="en-US" dirty="0" smtClean="0"/>
              <a:t>American Regionalism Artist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/>
              <a:t>American Storyteller</a:t>
            </a:r>
          </a:p>
          <a:p>
            <a:pPr algn="ctr"/>
            <a:r>
              <a:rPr lang="en-US" dirty="0" smtClean="0"/>
              <a:t> and Painter of the People </a:t>
            </a:r>
            <a:endParaRPr lang="en-US" dirty="0"/>
          </a:p>
        </p:txBody>
      </p:sp>
      <p:pic>
        <p:nvPicPr>
          <p:cNvPr id="10" name="Content Placeholder 9" descr="th-2.jpe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5603" r="-15603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   During the 1930’s, Thomas Hart Benton’s name was practically a household word.</a:t>
            </a:r>
            <a:endParaRPr lang="en-US" dirty="0"/>
          </a:p>
        </p:txBody>
      </p:sp>
      <p:pic>
        <p:nvPicPr>
          <p:cNvPr id="11" name="Content Placeholder 10" descr="th-8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l="-15571" r="-15571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Wreck of the Ole ‘97</a:t>
            </a:r>
            <a:r>
              <a:rPr lang="en-US" dirty="0" smtClean="0"/>
              <a:t>, 1943, egg tempera</a:t>
            </a:r>
            <a:br>
              <a:rPr lang="en-US" dirty="0" smtClean="0"/>
            </a:br>
            <a:r>
              <a:rPr lang="en-US" dirty="0" smtClean="0"/>
              <a:t>Thomas Hart Benton (1889-1975)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   Based on a country music hit, the composition above creates a feeling of tense excitement as a thundering locomotive threatens to collide with a horse drawn wagon.</a:t>
            </a:r>
          </a:p>
          <a:p>
            <a:endParaRPr lang="en-US" dirty="0"/>
          </a:p>
        </p:txBody>
      </p:sp>
      <p:pic>
        <p:nvPicPr>
          <p:cNvPr id="14" name="Picture Placeholder 13" descr="th-9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0304" b="-10304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Threshing Wheat, </a:t>
            </a:r>
            <a:r>
              <a:rPr lang="en-US" dirty="0" smtClean="0"/>
              <a:t>1938-1939, oil, tempera on canvass</a:t>
            </a:r>
            <a:br>
              <a:rPr lang="en-US" dirty="0" smtClean="0"/>
            </a:br>
            <a:r>
              <a:rPr lang="en-US" dirty="0" smtClean="0"/>
              <a:t>Thomas Hart Benton (1889-1975)</a:t>
            </a:r>
            <a:endParaRPr lang="en-US" i="1" dirty="0"/>
          </a:p>
        </p:txBody>
      </p:sp>
      <p:pic>
        <p:nvPicPr>
          <p:cNvPr id="5" name="Picture Placeholder 4" descr="th-7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5263" b="-526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“I have an inner conviction that, for all the contradictory struggles I have gone through, I have finally come to something that is in the image of America.”</a:t>
            </a:r>
          </a:p>
          <a:p>
            <a:r>
              <a:rPr lang="en-US" dirty="0" smtClean="0"/>
              <a:t>								-Thomas Hart Benton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Trail Riders</a:t>
            </a:r>
            <a:r>
              <a:rPr lang="en-US" dirty="0" smtClean="0"/>
              <a:t>, 1964-1965, oil on canvass</a:t>
            </a:r>
            <a:br>
              <a:rPr lang="en-US" dirty="0" smtClean="0"/>
            </a:br>
            <a:r>
              <a:rPr lang="en-US" dirty="0" smtClean="0"/>
              <a:t>Thomas Hart Benton (1889-1975)</a:t>
            </a:r>
            <a:endParaRPr lang="en-US" dirty="0"/>
          </a:p>
        </p:txBody>
      </p:sp>
      <p:pic>
        <p:nvPicPr>
          <p:cNvPr id="5" name="Picture Placeholder 4" descr="th-6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563" b="-156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  In this mountain scene, the concave curve of the valley at the bottom of the composition contrasts with the soaring, triangular, convex peaks above.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July Hay</a:t>
            </a:r>
            <a:r>
              <a:rPr lang="en-US" dirty="0" smtClean="0"/>
              <a:t>, 1943, egg tempera and oil </a:t>
            </a:r>
            <a:br>
              <a:rPr lang="en-US" dirty="0" smtClean="0"/>
            </a:br>
            <a:r>
              <a:rPr lang="en-US" dirty="0" smtClean="0"/>
              <a:t>Thomas Hart Benton (1889-1975)</a:t>
            </a:r>
            <a:endParaRPr lang="en-US" dirty="0"/>
          </a:p>
        </p:txBody>
      </p:sp>
      <p:pic>
        <p:nvPicPr>
          <p:cNvPr id="5" name="Picture Placeholder 4" descr="th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46795" r="-4679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 America is a land of pioneers and farm folk, and when art reflects this culture, then it is art.”</a:t>
            </a:r>
          </a:p>
          <a:p>
            <a:r>
              <a:rPr lang="en-US" dirty="0" smtClean="0"/>
              <a:t>								-Thomas Hart Benton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The Hailstorm</a:t>
            </a:r>
            <a:r>
              <a:rPr lang="en-US" dirty="0" smtClean="0"/>
              <a:t>, 1940, tempera on panel</a:t>
            </a:r>
            <a:br>
              <a:rPr lang="en-US" dirty="0" smtClean="0"/>
            </a:br>
            <a:r>
              <a:rPr lang="en-US" dirty="0" smtClean="0"/>
              <a:t>Thomas Hart Benton (1889-1975)</a:t>
            </a:r>
            <a:endParaRPr lang="en-US" dirty="0"/>
          </a:p>
        </p:txBody>
      </p:sp>
      <p:pic>
        <p:nvPicPr>
          <p:cNvPr id="5" name="Picture Placeholder 4" descr="th-3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3054" r="-305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 I don’t think an artist can help but express himself. Anything he does automatically expresses his inner character and his mind.”</a:t>
            </a:r>
          </a:p>
          <a:p>
            <a:r>
              <a:rPr lang="en-US" dirty="0" smtClean="0"/>
              <a:t>								-Thomas Hart Benton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255251"/>
            <a:ext cx="5486400" cy="140914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</a:t>
            </a:r>
            <a:r>
              <a:rPr lang="en-US" i="1" dirty="0" smtClean="0"/>
              <a:t>The Ballad of the Jealous Lover of Lone Green Valley</a:t>
            </a:r>
            <a:r>
              <a:rPr lang="en-US" dirty="0" smtClean="0"/>
              <a:t>, 1934, oil, tempera on canvass</a:t>
            </a:r>
            <a:br>
              <a:rPr lang="en-US" dirty="0" smtClean="0"/>
            </a:br>
            <a:r>
              <a:rPr lang="en-US" dirty="0" smtClean="0"/>
              <a:t>Thomas Hart Benton (1889-1975)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97525"/>
            <a:ext cx="5486400" cy="843633"/>
          </a:xfrm>
        </p:spPr>
        <p:txBody>
          <a:bodyPr>
            <a:noAutofit/>
          </a:bodyPr>
          <a:lstStyle/>
          <a:p>
            <a:r>
              <a:rPr lang="en-US" dirty="0" smtClean="0"/>
              <a:t>   Curving lines form a rhythmic composition that leads the viewer’s eye through this painting. The work suggests the musical flow of a slow, mournful ballad.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2625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Placeholder 6" descr="th-1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1254" r="-1254"/>
          <a:stretch>
            <a:fillRect/>
          </a:stretch>
        </p:blipFill>
        <p:spPr>
          <a:xfrm>
            <a:off x="1792288" y="612775"/>
            <a:ext cx="5486400" cy="343852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301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Cradling Wheat, by Thomas Hart Benton, 1938</vt:lpstr>
      <vt:lpstr>Thomas Hart Benton (1889-1975) American Regionalism Artist</vt:lpstr>
      <vt:lpstr>Wreck of the Ole ‘97, 1943, egg tempera Thomas Hart Benton (1889-1975)</vt:lpstr>
      <vt:lpstr>Threshing Wheat, 1938-1939, oil, tempera on canvass Thomas Hart Benton (1889-1975)</vt:lpstr>
      <vt:lpstr>Trail Riders, 1964-1965, oil on canvass Thomas Hart Benton (1889-1975)</vt:lpstr>
      <vt:lpstr>July Hay, 1943, egg tempera and oil  Thomas Hart Benton (1889-1975)</vt:lpstr>
      <vt:lpstr>The Hailstorm, 1940, tempera on panel Thomas Hart Benton (1889-1975)</vt:lpstr>
      <vt:lpstr> The Ballad of the Jealous Lover of Lone Green Valley, 1934, oil, tempera on canvass Thomas Hart Benton (1889-1975)  </vt:lpstr>
    </vt:vector>
  </TitlesOfParts>
  <Company>Tri-Valley Local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Cradling Wheat, by Thomas Hart Benton, 1938</dc:title>
  <dc:creator>Jack  Stover</dc:creator>
  <cp:lastModifiedBy>Maribeth Stover</cp:lastModifiedBy>
  <cp:revision>11</cp:revision>
  <dcterms:created xsi:type="dcterms:W3CDTF">2012-09-23T15:41:24Z</dcterms:created>
  <dcterms:modified xsi:type="dcterms:W3CDTF">2012-09-24T13:50:42Z</dcterms:modified>
</cp:coreProperties>
</file>