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9" r:id="rId2"/>
    <p:sldId id="257" r:id="rId3"/>
    <p:sldId id="259" r:id="rId4"/>
    <p:sldId id="267" r:id="rId5"/>
    <p:sldId id="282" r:id="rId6"/>
    <p:sldId id="280" r:id="rId7"/>
    <p:sldId id="281" r:id="rId8"/>
    <p:sldId id="268" r:id="rId9"/>
    <p:sldId id="283" r:id="rId10"/>
    <p:sldId id="271" r:id="rId11"/>
    <p:sldId id="272" r:id="rId12"/>
    <p:sldId id="260" r:id="rId13"/>
    <p:sldId id="261" r:id="rId14"/>
    <p:sldId id="262" r:id="rId15"/>
    <p:sldId id="264" r:id="rId16"/>
    <p:sldId id="273" r:id="rId17"/>
    <p:sldId id="266" r:id="rId18"/>
    <p:sldId id="274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81" autoAdjust="0"/>
    <p:restoredTop sz="94721" autoAdjust="0"/>
  </p:normalViewPr>
  <p:slideViewPr>
    <p:cSldViewPr>
      <p:cViewPr varScale="1">
        <p:scale>
          <a:sx n="83" d="100"/>
          <a:sy n="83" d="100"/>
        </p:scale>
        <p:origin x="-44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48C35-0F17-470B-8EB3-249B1ED53CBA}" type="datetimeFigureOut">
              <a:rPr lang="en-US" smtClean="0"/>
              <a:pPr/>
              <a:t>9/27/2012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507EB6-A35D-4715-BE5B-814536F5588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7648C35-0F17-470B-8EB3-249B1ED53CBA}" type="datetimeFigureOut">
              <a:rPr lang="en-US" smtClean="0"/>
              <a:pPr/>
              <a:t>9/27/2012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3F507EB6-A35D-4715-BE5B-814536F5588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48C35-0F17-470B-8EB3-249B1ED53CBA}" type="datetimeFigureOut">
              <a:rPr lang="en-US" smtClean="0"/>
              <a:pPr/>
              <a:t>9/27/2012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07EB6-A35D-4715-BE5B-814536F5588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48C35-0F17-470B-8EB3-249B1ED53CBA}" type="datetimeFigureOut">
              <a:rPr lang="en-US" smtClean="0"/>
              <a:pPr/>
              <a:t>9/27/2012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07EB6-A35D-4715-BE5B-814536F5588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07EB6-A35D-4715-BE5B-814536F5588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48C35-0F17-470B-8EB3-249B1ED53CBA}" type="datetimeFigureOut">
              <a:rPr lang="en-US" smtClean="0"/>
              <a:pPr/>
              <a:t>9/27/2012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48C35-0F17-470B-8EB3-249B1ED53CBA}" type="datetimeFigureOut">
              <a:rPr lang="en-US" smtClean="0"/>
              <a:pPr/>
              <a:t>9/27/2012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07EB6-A35D-4715-BE5B-814536F5588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48C35-0F17-470B-8EB3-249B1ED53CBA}" type="datetimeFigureOut">
              <a:rPr lang="en-US" smtClean="0"/>
              <a:pPr/>
              <a:t>9/27/2012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07EB6-A35D-4715-BE5B-814536F558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7648C35-0F17-470B-8EB3-249B1ED53CBA}" type="datetimeFigureOut">
              <a:rPr lang="en-US" smtClean="0"/>
              <a:pPr/>
              <a:t>9/27/2012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F507EB6-A35D-4715-BE5B-814536F5588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48C35-0F17-470B-8EB3-249B1ED53CBA}" type="datetimeFigureOut">
              <a:rPr lang="en-US" smtClean="0"/>
              <a:pPr/>
              <a:t>9/27/2012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507EB6-A35D-4715-BE5B-814536F5588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48C35-0F17-470B-8EB3-249B1ED53CBA}" type="datetimeFigureOut">
              <a:rPr lang="en-US" smtClean="0"/>
              <a:pPr/>
              <a:t>9/27/2012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07EB6-A35D-4715-BE5B-814536F558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48C35-0F17-470B-8EB3-249B1ED53CBA}" type="datetimeFigureOut">
              <a:rPr lang="en-US" smtClean="0"/>
              <a:pPr/>
              <a:t>9/27/2012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07EB6-A35D-4715-BE5B-814536F558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97648C35-0F17-470B-8EB3-249B1ED53CBA}" type="datetimeFigureOut">
              <a:rPr lang="en-US" smtClean="0"/>
              <a:pPr/>
              <a:t>9/27/2012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3F507EB6-A35D-4715-BE5B-814536F5588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wqztQryiHSA&amp;safety_mode=true&amp;persist_safety_mode=1&amp;safe=active" TargetMode="External"/><Relationship Id="rId2" Type="http://schemas.openxmlformats.org/officeDocument/2006/relationships/hyperlink" Target="http://www.youtube.com/watch?v=8gzsNsWDMyg&amp;feature=related&amp;safety_mode=true&amp;persist_safety_mode=1&amp;safe=active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youtube.com/watch?v=QslL-PqOs2s&amp;safety_mode=true&amp;persist_safety_mode=1&amp;safe=active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Good Afternoon!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many hours of physical activity do you get per week?</a:t>
            </a:r>
          </a:p>
          <a:p>
            <a:r>
              <a:rPr lang="en-US" dirty="0" smtClean="0"/>
              <a:t>List 3 kinds of physical activity that you participate in.</a:t>
            </a:r>
          </a:p>
          <a:p>
            <a:r>
              <a:rPr lang="en-US" dirty="0" smtClean="0"/>
              <a:t>What is your favorite form of physical activity?</a:t>
            </a:r>
          </a:p>
          <a:p>
            <a:r>
              <a:rPr lang="en-US" dirty="0" smtClean="0"/>
              <a:t>What does FITT stand for?</a:t>
            </a:r>
          </a:p>
          <a:p>
            <a:r>
              <a:rPr lang="en-US" dirty="0" smtClean="0"/>
              <a:t>What does SMART stand for?</a:t>
            </a:r>
          </a:p>
          <a:p>
            <a:r>
              <a:rPr lang="en-US" dirty="0" smtClean="0"/>
              <a:t>What are the components of fitness?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BELL RINGER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Cardio-Respiratory Endurance</a:t>
            </a:r>
          </a:p>
          <a:p>
            <a:r>
              <a:rPr lang="en-US" dirty="0" smtClean="0"/>
              <a:t>Flexibility</a:t>
            </a:r>
          </a:p>
          <a:p>
            <a:r>
              <a:rPr lang="en-US" dirty="0" smtClean="0"/>
              <a:t>Muscular Strength</a:t>
            </a:r>
          </a:p>
          <a:p>
            <a:r>
              <a:rPr lang="en-US" dirty="0" smtClean="0"/>
              <a:t>Muscular Endurance</a:t>
            </a:r>
          </a:p>
          <a:p>
            <a:r>
              <a:rPr lang="en-US" dirty="0" smtClean="0"/>
              <a:t>Body Composition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 Components of Fitness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assigned groups</a:t>
            </a:r>
          </a:p>
          <a:p>
            <a:r>
              <a:rPr lang="en-US" dirty="0" smtClean="0"/>
              <a:t>Each group is responsible for teaching the class about their component of fitness.</a:t>
            </a:r>
          </a:p>
          <a:p>
            <a:r>
              <a:rPr lang="en-US" dirty="0" smtClean="0"/>
              <a:t>You may use your books for information</a:t>
            </a:r>
          </a:p>
          <a:p>
            <a:r>
              <a:rPr lang="en-US" dirty="0" smtClean="0"/>
              <a:t>You must tell us what it is, how to improve it, how it affects your health, exercises that are associated with it, anything else you feel is relevant</a:t>
            </a:r>
          </a:p>
          <a:p>
            <a:r>
              <a:rPr lang="en-US" dirty="0" smtClean="0"/>
              <a:t>You will use your template to create a </a:t>
            </a:r>
            <a:r>
              <a:rPr lang="en-US" dirty="0" err="1" smtClean="0"/>
              <a:t>powerpoint</a:t>
            </a:r>
            <a:r>
              <a:rPr lang="en-US" dirty="0" smtClean="0"/>
              <a:t> slide that covers your topic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FITNESS PRESENTATIONS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Yovanni</a:t>
            </a:r>
            <a:r>
              <a:rPr lang="en-US" dirty="0" smtClean="0"/>
              <a:t>, Ryan, </a:t>
            </a:r>
            <a:r>
              <a:rPr lang="en-US" dirty="0" err="1" smtClean="0"/>
              <a:t>Devan</a:t>
            </a:r>
            <a:r>
              <a:rPr lang="en-US" dirty="0" smtClean="0"/>
              <a:t>, Jessica, Katie </a:t>
            </a:r>
            <a:r>
              <a:rPr lang="en-US" dirty="0" err="1" smtClean="0"/>
              <a:t>Wagstaff</a:t>
            </a:r>
            <a:r>
              <a:rPr lang="en-US" dirty="0" smtClean="0"/>
              <a:t>  </a:t>
            </a:r>
            <a:r>
              <a:rPr lang="en-US" b="1" i="1" u="sng" dirty="0" smtClean="0"/>
              <a:t>Cardio Endurance</a:t>
            </a:r>
          </a:p>
          <a:p>
            <a:r>
              <a:rPr lang="en-US" dirty="0" smtClean="0"/>
              <a:t>Ivan, Leila, Morgan, Shawn, Katie Weems  </a:t>
            </a:r>
            <a:r>
              <a:rPr lang="en-US" b="1" i="1" u="sng" dirty="0" smtClean="0"/>
              <a:t>Flexibility</a:t>
            </a:r>
          </a:p>
          <a:p>
            <a:r>
              <a:rPr lang="en-US" dirty="0" smtClean="0"/>
              <a:t>Chris, Alex, Brandon, Ana, James  </a:t>
            </a:r>
            <a:r>
              <a:rPr lang="en-US" b="1" i="1" u="sng" dirty="0" smtClean="0"/>
              <a:t>Cardio Endurance</a:t>
            </a:r>
          </a:p>
          <a:p>
            <a:r>
              <a:rPr lang="en-US" dirty="0" smtClean="0"/>
              <a:t>Emilie, Matt, Colin L, </a:t>
            </a:r>
            <a:r>
              <a:rPr lang="en-US" dirty="0" err="1" smtClean="0"/>
              <a:t>Lexi</a:t>
            </a:r>
            <a:r>
              <a:rPr lang="en-US" dirty="0" smtClean="0"/>
              <a:t>  </a:t>
            </a:r>
            <a:r>
              <a:rPr lang="en-US" b="1" i="1" u="sng" dirty="0" smtClean="0"/>
              <a:t>Muscular Strength</a:t>
            </a:r>
          </a:p>
          <a:p>
            <a:r>
              <a:rPr lang="en-US" dirty="0" smtClean="0"/>
              <a:t>Chelsea, Brant, Jackson, Morgan  </a:t>
            </a:r>
            <a:r>
              <a:rPr lang="en-US" b="1" i="1" u="sng" dirty="0" smtClean="0"/>
              <a:t>Muscular Endurance</a:t>
            </a:r>
          </a:p>
          <a:p>
            <a:r>
              <a:rPr lang="en-US" dirty="0" smtClean="0"/>
              <a:t>Haley, Grant, </a:t>
            </a:r>
            <a:r>
              <a:rPr lang="en-US" dirty="0" err="1" smtClean="0"/>
              <a:t>Maeven</a:t>
            </a:r>
            <a:r>
              <a:rPr lang="en-US" dirty="0" smtClean="0"/>
              <a:t>, Jo  </a:t>
            </a:r>
            <a:r>
              <a:rPr lang="en-US" b="1" i="1" u="sng" dirty="0" smtClean="0"/>
              <a:t>Muscular Endurance</a:t>
            </a:r>
          </a:p>
          <a:p>
            <a:r>
              <a:rPr lang="en-US" dirty="0" smtClean="0"/>
              <a:t>Ernesto, Abby, Olivia, Jared  </a:t>
            </a:r>
            <a:r>
              <a:rPr lang="en-US" b="1" i="1" u="sng" dirty="0" smtClean="0"/>
              <a:t>Body Composition</a:t>
            </a:r>
          </a:p>
          <a:p>
            <a:r>
              <a:rPr lang="en-US" dirty="0" smtClean="0"/>
              <a:t>Kayla, Erik, Kyle, Colin V.  </a:t>
            </a:r>
            <a:r>
              <a:rPr lang="en-US" b="1" i="1" u="sng" dirty="0" smtClean="0"/>
              <a:t>Body Composition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Block 4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Jennifer, Patrick, Andrew, Cody-</a:t>
            </a:r>
            <a:r>
              <a:rPr lang="en-US" b="1" i="1" u="sng" dirty="0" smtClean="0"/>
              <a:t> Cardio</a:t>
            </a:r>
          </a:p>
          <a:p>
            <a:r>
              <a:rPr lang="en-US" dirty="0" err="1" smtClean="0"/>
              <a:t>Karsyn</a:t>
            </a:r>
            <a:r>
              <a:rPr lang="en-US" dirty="0" smtClean="0"/>
              <a:t>, James, Jorge, Lauren- </a:t>
            </a:r>
            <a:r>
              <a:rPr lang="en-US" b="1" i="1" u="sng" dirty="0" smtClean="0"/>
              <a:t>Flexibility</a:t>
            </a:r>
          </a:p>
          <a:p>
            <a:r>
              <a:rPr lang="en-US" dirty="0" smtClean="0"/>
              <a:t>Haley, Eileen, Montana, Billy- </a:t>
            </a:r>
            <a:r>
              <a:rPr lang="en-US" b="1" i="1" u="sng" dirty="0" smtClean="0"/>
              <a:t>Flexibility</a:t>
            </a:r>
          </a:p>
          <a:p>
            <a:r>
              <a:rPr lang="en-US" dirty="0" smtClean="0"/>
              <a:t>Rachel, Alex, Bailey, Gabrielle- </a:t>
            </a:r>
            <a:r>
              <a:rPr lang="en-US" b="1" i="1" u="sng" dirty="0" smtClean="0"/>
              <a:t>Muscular Strength</a:t>
            </a:r>
          </a:p>
          <a:p>
            <a:r>
              <a:rPr lang="en-US" dirty="0" smtClean="0"/>
              <a:t>Ben, Gus, Michael, Natalie- </a:t>
            </a:r>
            <a:r>
              <a:rPr lang="en-US" b="1" i="1" u="sng" dirty="0" smtClean="0"/>
              <a:t>Muscular Endurance</a:t>
            </a:r>
          </a:p>
          <a:p>
            <a:r>
              <a:rPr lang="en-US" dirty="0" smtClean="0"/>
              <a:t>Kat, TJ, Preston, </a:t>
            </a:r>
            <a:r>
              <a:rPr lang="en-US" dirty="0" err="1" smtClean="0"/>
              <a:t>Taryn</a:t>
            </a:r>
            <a:r>
              <a:rPr lang="en-US" dirty="0" smtClean="0"/>
              <a:t>, Abby- </a:t>
            </a:r>
            <a:r>
              <a:rPr lang="en-US" b="1" u="sng" dirty="0" smtClean="0"/>
              <a:t>Body Composition</a:t>
            </a:r>
          </a:p>
          <a:p>
            <a:r>
              <a:rPr lang="en-US" dirty="0" smtClean="0"/>
              <a:t>Timothy, Josh, Nathan, </a:t>
            </a:r>
            <a:r>
              <a:rPr lang="en-US" dirty="0" err="1" smtClean="0"/>
              <a:t>Kiran</a:t>
            </a:r>
            <a:r>
              <a:rPr lang="en-US" dirty="0" smtClean="0"/>
              <a:t>, Ashley-</a:t>
            </a:r>
            <a:r>
              <a:rPr lang="en-US" b="1" i="1" u="sng" dirty="0" smtClean="0"/>
              <a:t> Cardio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Groups- Block 7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Moises</a:t>
            </a:r>
            <a:r>
              <a:rPr lang="en-US" dirty="0" smtClean="0"/>
              <a:t>, </a:t>
            </a:r>
            <a:r>
              <a:rPr lang="en-US" dirty="0" err="1" smtClean="0"/>
              <a:t>Sacha</a:t>
            </a:r>
            <a:r>
              <a:rPr lang="en-US" dirty="0" smtClean="0"/>
              <a:t>, Emma, Thomas- </a:t>
            </a:r>
            <a:r>
              <a:rPr lang="en-US" b="1" i="1" u="sng" dirty="0" smtClean="0"/>
              <a:t>Cardio</a:t>
            </a:r>
          </a:p>
          <a:p>
            <a:r>
              <a:rPr lang="en-US" dirty="0" smtClean="0"/>
              <a:t>Sarah, </a:t>
            </a:r>
            <a:r>
              <a:rPr lang="en-US" dirty="0" err="1" smtClean="0"/>
              <a:t>Mariela</a:t>
            </a:r>
            <a:r>
              <a:rPr lang="en-US" dirty="0" smtClean="0"/>
              <a:t>, Adam, Michael, Severn- </a:t>
            </a:r>
            <a:r>
              <a:rPr lang="en-US" b="1" i="1" u="sng" dirty="0" smtClean="0"/>
              <a:t>Muscular Strength</a:t>
            </a:r>
          </a:p>
          <a:p>
            <a:r>
              <a:rPr lang="en-US" dirty="0" smtClean="0"/>
              <a:t>Beau, Anna, Sierra, Cameron- </a:t>
            </a:r>
            <a:r>
              <a:rPr lang="en-US" b="1" i="1" u="sng" dirty="0" smtClean="0"/>
              <a:t>Muscular Endurance</a:t>
            </a:r>
          </a:p>
          <a:p>
            <a:r>
              <a:rPr lang="en-US" dirty="0" smtClean="0"/>
              <a:t>Carina, </a:t>
            </a:r>
            <a:r>
              <a:rPr lang="en-US" dirty="0" err="1" smtClean="0"/>
              <a:t>Kaitlyn</a:t>
            </a:r>
            <a:r>
              <a:rPr lang="en-US" dirty="0" smtClean="0"/>
              <a:t> H, Roland, Madison- </a:t>
            </a:r>
            <a:r>
              <a:rPr lang="en-US" b="1" i="1" u="sng" dirty="0" smtClean="0"/>
              <a:t>Body Composition</a:t>
            </a:r>
          </a:p>
          <a:p>
            <a:r>
              <a:rPr lang="en-US" dirty="0" smtClean="0"/>
              <a:t>Annie, Corey, Tyler, Lauren- </a:t>
            </a:r>
            <a:r>
              <a:rPr lang="en-US" b="1" i="1" u="sng" dirty="0" smtClean="0"/>
              <a:t>Cardio</a:t>
            </a:r>
          </a:p>
          <a:p>
            <a:r>
              <a:rPr lang="en-US" dirty="0" err="1" smtClean="0"/>
              <a:t>Kaitlyn</a:t>
            </a:r>
            <a:r>
              <a:rPr lang="en-US" dirty="0" smtClean="0"/>
              <a:t> C, Joe, Abby, Walter, Ethan- </a:t>
            </a:r>
            <a:r>
              <a:rPr lang="en-US" b="1" i="1" u="sng" dirty="0" smtClean="0"/>
              <a:t>Flexibility</a:t>
            </a:r>
          </a:p>
          <a:p>
            <a:r>
              <a:rPr lang="en-US" dirty="0" smtClean="0"/>
              <a:t>Joey, Maggie, Max, </a:t>
            </a:r>
            <a:r>
              <a:rPr lang="en-US" dirty="0" err="1" smtClean="0"/>
              <a:t>Kinzy</a:t>
            </a:r>
            <a:r>
              <a:rPr lang="en-US" dirty="0" smtClean="0"/>
              <a:t> – </a:t>
            </a:r>
            <a:r>
              <a:rPr lang="en-US" b="1" i="1" u="sng" dirty="0" smtClean="0"/>
              <a:t>Muscular Strength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Groups- Block 8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Group 1- Muscular Strength</a:t>
            </a:r>
          </a:p>
          <a:p>
            <a:r>
              <a:rPr lang="en-US" dirty="0" smtClean="0"/>
              <a:t>Group 2- Flexibility</a:t>
            </a:r>
          </a:p>
          <a:p>
            <a:r>
              <a:rPr lang="en-US" dirty="0" smtClean="0"/>
              <a:t>Group 3- Body Composition</a:t>
            </a:r>
          </a:p>
          <a:p>
            <a:r>
              <a:rPr lang="en-US" dirty="0" smtClean="0"/>
              <a:t>Group 4- </a:t>
            </a:r>
            <a:r>
              <a:rPr lang="en-US" dirty="0" err="1" smtClean="0"/>
              <a:t>Cardiorespiratory</a:t>
            </a:r>
            <a:r>
              <a:rPr lang="en-US" dirty="0" smtClean="0"/>
              <a:t> Endurance</a:t>
            </a:r>
          </a:p>
          <a:p>
            <a:r>
              <a:rPr lang="en-US" dirty="0" smtClean="0"/>
              <a:t>Group 5- Muscular Endurance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Groups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GOOD AFTERNOON!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List each of the five components of fitness and one exercise that can be done to help improve this component.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Bell Ringer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Discussion of the five components</a:t>
            </a:r>
          </a:p>
          <a:p>
            <a:r>
              <a:rPr lang="en-US" dirty="0" smtClean="0"/>
              <a:t>Review</a:t>
            </a:r>
            <a:endParaRPr lang="en-US" dirty="0" smtClean="0"/>
          </a:p>
          <a:p>
            <a:r>
              <a:rPr lang="en-US" dirty="0" smtClean="0"/>
              <a:t>Whole Group Review- if time</a:t>
            </a:r>
          </a:p>
          <a:p>
            <a:pPr>
              <a:buNone/>
            </a:pPr>
            <a:endParaRPr lang="en-US" dirty="0" smtClean="0"/>
          </a:p>
          <a:p>
            <a:pPr algn="ctr"/>
            <a:r>
              <a:rPr lang="en-US" b="1" dirty="0" smtClean="0"/>
              <a:t>****NEXT CLASS****</a:t>
            </a:r>
          </a:p>
          <a:p>
            <a:pPr algn="ctr"/>
            <a:r>
              <a:rPr lang="en-US" b="1" dirty="0" smtClean="0"/>
              <a:t>Test on FITT, SMART, 5 components, Personal Fitness</a:t>
            </a:r>
            <a:endParaRPr lang="en-US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it?</a:t>
            </a:r>
          </a:p>
          <a:p>
            <a:pPr lvl="1"/>
            <a:r>
              <a:rPr lang="en-US" dirty="0" smtClean="0"/>
              <a:t>The ability of the circulatory system and respiratory systems to supply oxygen to the rest of the body during sustained physical activity.</a:t>
            </a:r>
          </a:p>
          <a:p>
            <a:r>
              <a:rPr lang="en-US" dirty="0" smtClean="0"/>
              <a:t>What does it do for your health?</a:t>
            </a:r>
          </a:p>
          <a:p>
            <a:pPr lvl="1"/>
            <a:r>
              <a:rPr lang="en-US" dirty="0" smtClean="0"/>
              <a:t>Improves heart and lung function. </a:t>
            </a:r>
          </a:p>
          <a:p>
            <a:pPr lvl="1"/>
            <a:r>
              <a:rPr lang="en-US" dirty="0" smtClean="0"/>
              <a:t>Helps improve metabolic rate</a:t>
            </a:r>
          </a:p>
          <a:p>
            <a:pPr lvl="1"/>
            <a:r>
              <a:rPr lang="en-US" dirty="0" smtClean="0"/>
              <a:t>Helps the body work more efficiently</a:t>
            </a:r>
            <a:endParaRPr lang="en-US" dirty="0"/>
          </a:p>
          <a:p>
            <a:r>
              <a:rPr lang="en-US" dirty="0" smtClean="0"/>
              <a:t>What are some examples?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Cardiorespiratory</a:t>
            </a:r>
            <a:r>
              <a:rPr lang="en-US" dirty="0" smtClean="0"/>
              <a:t> Endurance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it?</a:t>
            </a:r>
          </a:p>
          <a:p>
            <a:pPr lvl="1"/>
            <a:r>
              <a:rPr lang="en-US" dirty="0" smtClean="0"/>
              <a:t>The ability to bend and move joints through a full range of motion.</a:t>
            </a:r>
          </a:p>
          <a:p>
            <a:r>
              <a:rPr lang="en-US" dirty="0" smtClean="0"/>
              <a:t>What does it do for you?</a:t>
            </a:r>
          </a:p>
          <a:p>
            <a:pPr lvl="1"/>
            <a:r>
              <a:rPr lang="en-US" dirty="0" smtClean="0"/>
              <a:t>Bend and move easily without pain</a:t>
            </a:r>
          </a:p>
          <a:p>
            <a:pPr lvl="1"/>
            <a:r>
              <a:rPr lang="en-US" dirty="0" smtClean="0"/>
              <a:t>Decreases likelihood of accidents</a:t>
            </a:r>
          </a:p>
          <a:p>
            <a:pPr lvl="1"/>
            <a:r>
              <a:rPr lang="en-US" dirty="0" smtClean="0"/>
              <a:t>Increases mobility throughout life</a:t>
            </a:r>
          </a:p>
          <a:p>
            <a:r>
              <a:rPr lang="en-US" dirty="0" smtClean="0"/>
              <a:t>Exercises that may help with flexibility?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Flexibility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Strength?</a:t>
            </a:r>
          </a:p>
          <a:p>
            <a:pPr lvl="1"/>
            <a:r>
              <a:rPr lang="en-US" dirty="0" smtClean="0"/>
              <a:t>The maximum amount of force a muscle can produce in a single effort</a:t>
            </a:r>
          </a:p>
          <a:p>
            <a:pPr lvl="1"/>
            <a:r>
              <a:rPr lang="en-US" dirty="0" smtClean="0"/>
              <a:t>Aerobic or anaerobic?</a:t>
            </a:r>
          </a:p>
          <a:p>
            <a:r>
              <a:rPr lang="en-US" dirty="0" smtClean="0"/>
              <a:t>What is Endurance?</a:t>
            </a:r>
          </a:p>
          <a:p>
            <a:pPr lvl="1"/>
            <a:r>
              <a:rPr lang="en-US" dirty="0" smtClean="0"/>
              <a:t>The ability of the muscle to continue to perform without fatigue</a:t>
            </a:r>
          </a:p>
          <a:p>
            <a:r>
              <a:rPr lang="en-US" dirty="0" smtClean="0"/>
              <a:t>What do they do for you?</a:t>
            </a:r>
          </a:p>
          <a:p>
            <a:r>
              <a:rPr lang="en-US" dirty="0" smtClean="0"/>
              <a:t>Exercises that increase strength? Endurance?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Muscular Strength/Endurance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it?</a:t>
            </a:r>
          </a:p>
          <a:p>
            <a:pPr lvl="1"/>
            <a:r>
              <a:rPr lang="en-US" dirty="0" smtClean="0"/>
              <a:t>The ratio of lean body mass to body fat</a:t>
            </a:r>
          </a:p>
          <a:p>
            <a:r>
              <a:rPr lang="en-US" dirty="0" smtClean="0"/>
              <a:t>BMI</a:t>
            </a:r>
          </a:p>
          <a:p>
            <a:pPr lvl="1"/>
            <a:r>
              <a:rPr lang="en-US" dirty="0" smtClean="0"/>
              <a:t>Based only on height and weight- does not take into account body type, muscle mass, etc. </a:t>
            </a:r>
          </a:p>
          <a:p>
            <a:r>
              <a:rPr lang="en-US" dirty="0" smtClean="0"/>
              <a:t>Other ways to determine your body composition</a:t>
            </a:r>
          </a:p>
          <a:p>
            <a:pPr lvl="1"/>
            <a:r>
              <a:rPr lang="en-US" dirty="0" err="1" smtClean="0"/>
              <a:t>Skinfold</a:t>
            </a:r>
            <a:r>
              <a:rPr lang="en-US" dirty="0" smtClean="0"/>
              <a:t> measurements</a:t>
            </a:r>
          </a:p>
          <a:p>
            <a:pPr lvl="1"/>
            <a:r>
              <a:rPr lang="en-US" dirty="0" smtClean="0"/>
              <a:t>Bioelectrical impedance</a:t>
            </a:r>
          </a:p>
          <a:p>
            <a:pPr lvl="1"/>
            <a:r>
              <a:rPr lang="en-US" dirty="0" smtClean="0"/>
              <a:t>Hydrostatic weighing</a:t>
            </a:r>
          </a:p>
          <a:p>
            <a:pPr lvl="1">
              <a:buNone/>
            </a:pP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Body Composition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http://www.youtube.com/watch?v=8gzsNsWDMyg&amp;feature=related&amp;safety_mode=true&amp;persist_safety_mode=1&amp;safe=active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http://www.youtube.com/watch?v=wqztQryiHSA&amp;safety_mode=true&amp;persist_safety_mode=1&amp;safe=active</a:t>
            </a:r>
            <a:endParaRPr lang="en-US" dirty="0" smtClean="0"/>
          </a:p>
          <a:p>
            <a:r>
              <a:rPr lang="en-US" dirty="0" smtClean="0">
                <a:hlinkClick r:id="rId4"/>
              </a:rPr>
              <a:t>http://www.youtube.com/watch?v=QslL-PqOs2s&amp;safety_mode=true&amp;persist_safety_mode=1&amp;safe=active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Videos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BMI Chart</a:t>
            </a:r>
            <a:endParaRPr lang="en-US" dirty="0"/>
          </a:p>
        </p:txBody>
      </p:sp>
      <p:pic>
        <p:nvPicPr>
          <p:cNvPr id="1026" name="Picture 2" descr="BMI Char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2133600"/>
            <a:ext cx="6677025" cy="35147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Complete the personal fitness review</a:t>
            </a:r>
          </a:p>
          <a:p>
            <a:r>
              <a:rPr lang="en-US" dirty="0" smtClean="0"/>
              <a:t>Work </a:t>
            </a:r>
            <a:r>
              <a:rPr lang="en-US" dirty="0" smtClean="0"/>
              <a:t>by yourself</a:t>
            </a:r>
          </a:p>
          <a:p>
            <a:endParaRPr lang="en-US" dirty="0" smtClean="0"/>
          </a:p>
          <a:p>
            <a:pPr algn="ctr"/>
            <a:r>
              <a:rPr lang="en-US" b="1" dirty="0" smtClean="0"/>
              <a:t>REMINDER- 5 COMPONENTS TEST NEXT CLASS!!!!!!!</a:t>
            </a:r>
            <a:endParaRPr lang="en-US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BOOK WORK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468</TotalTime>
  <Words>670</Words>
  <Application>Microsoft Office PowerPoint</Application>
  <PresentationFormat>On-screen Show (4:3)</PresentationFormat>
  <Paragraphs>105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Paper</vt:lpstr>
      <vt:lpstr>Good Afternoon!</vt:lpstr>
      <vt:lpstr>BELL RINGER</vt:lpstr>
      <vt:lpstr>5 Components of Fitness</vt:lpstr>
      <vt:lpstr>FITNESS PRESENTATIONS</vt:lpstr>
      <vt:lpstr>Block 4</vt:lpstr>
      <vt:lpstr>Groups- Block 7</vt:lpstr>
      <vt:lpstr>Groups- Block 8</vt:lpstr>
      <vt:lpstr>Groups</vt:lpstr>
      <vt:lpstr>GOOD AFTERNOON!</vt:lpstr>
      <vt:lpstr>Bell Ringer</vt:lpstr>
      <vt:lpstr>Today</vt:lpstr>
      <vt:lpstr>Cardiorespiratory Endurance</vt:lpstr>
      <vt:lpstr>Flexibility</vt:lpstr>
      <vt:lpstr>Muscular Strength/Endurance</vt:lpstr>
      <vt:lpstr>Body Composition</vt:lpstr>
      <vt:lpstr>Videos</vt:lpstr>
      <vt:lpstr>Example BMI Chart</vt:lpstr>
      <vt:lpstr>BOOK WORK</vt:lpstr>
    </vt:vector>
  </TitlesOfParts>
  <Company>LCPS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BELL RINGER</dc:title>
  <dc:creator>LCPS</dc:creator>
  <cp:lastModifiedBy>LCPS</cp:lastModifiedBy>
  <cp:revision>46</cp:revision>
  <dcterms:created xsi:type="dcterms:W3CDTF">2011-12-19T18:15:45Z</dcterms:created>
  <dcterms:modified xsi:type="dcterms:W3CDTF">2012-09-27T18:19:13Z</dcterms:modified>
</cp:coreProperties>
</file>