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6858000" cy="9144000" type="screen4x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1244" y="-8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McClain" userId="d588498b-3b29-441d-a525-a1c5340f6a9a" providerId="ADAL" clId="{CAE5D874-EAF2-4393-9FD5-2A742B424A26}"/>
    <pc:docChg chg="undo custSel modSld">
      <pc:chgData name="Heather McClain" userId="d588498b-3b29-441d-a525-a1c5340f6a9a" providerId="ADAL" clId="{CAE5D874-EAF2-4393-9FD5-2A742B424A26}" dt="2020-05-26T19:01:12.610" v="692" actId="313"/>
      <pc:docMkLst>
        <pc:docMk/>
      </pc:docMkLst>
      <pc:sldChg chg="modSp">
        <pc:chgData name="Heather McClain" userId="d588498b-3b29-441d-a525-a1c5340f6a9a" providerId="ADAL" clId="{CAE5D874-EAF2-4393-9FD5-2A742B424A26}" dt="2020-05-26T19:01:12.610" v="692" actId="313"/>
        <pc:sldMkLst>
          <pc:docMk/>
          <pc:sldMk cId="1629378220" sldId="260"/>
        </pc:sldMkLst>
        <pc:spChg chg="mod">
          <ac:chgData name="Heather McClain" userId="d588498b-3b29-441d-a525-a1c5340f6a9a" providerId="ADAL" clId="{CAE5D874-EAF2-4393-9FD5-2A742B424A26}" dt="2020-05-26T18:38:18.060" v="438" actId="2711"/>
          <ac:spMkLst>
            <pc:docMk/>
            <pc:sldMk cId="1629378220" sldId="260"/>
            <ac:spMk id="3" creationId="{00000000-0000-0000-0000-000000000000}"/>
          </ac:spMkLst>
        </pc:spChg>
        <pc:spChg chg="mod">
          <ac:chgData name="Heather McClain" userId="d588498b-3b29-441d-a525-a1c5340f6a9a" providerId="ADAL" clId="{CAE5D874-EAF2-4393-9FD5-2A742B424A26}" dt="2020-05-26T19:01:12.610" v="692" actId="313"/>
          <ac:spMkLst>
            <pc:docMk/>
            <pc:sldMk cId="1629378220" sldId="260"/>
            <ac:spMk id="5" creationId="{00000000-0000-0000-0000-000000000000}"/>
          </ac:spMkLst>
        </pc:spChg>
      </pc:sldChg>
    </pc:docChg>
  </pc:docChgLst>
  <pc:docChgLst>
    <pc:chgData name="Heather McClain" userId="d588498b-3b29-441d-a525-a1c5340f6a9a" providerId="ADAL" clId="{574C42BB-AF56-44CD-889F-BC8A58B8D6CA}"/>
    <pc:docChg chg="modSld">
      <pc:chgData name="Heather McClain" userId="d588498b-3b29-441d-a525-a1c5340f6a9a" providerId="ADAL" clId="{574C42BB-AF56-44CD-889F-BC8A58B8D6CA}" dt="2021-05-19T16:14:10.199" v="98" actId="20577"/>
      <pc:docMkLst>
        <pc:docMk/>
      </pc:docMkLst>
      <pc:sldChg chg="modSp mod">
        <pc:chgData name="Heather McClain" userId="d588498b-3b29-441d-a525-a1c5340f6a9a" providerId="ADAL" clId="{574C42BB-AF56-44CD-889F-BC8A58B8D6CA}" dt="2021-05-19T16:14:10.199" v="98" actId="20577"/>
        <pc:sldMkLst>
          <pc:docMk/>
          <pc:sldMk cId="1629378220" sldId="260"/>
        </pc:sldMkLst>
        <pc:spChg chg="mod">
          <ac:chgData name="Heather McClain" userId="d588498b-3b29-441d-a525-a1c5340f6a9a" providerId="ADAL" clId="{574C42BB-AF56-44CD-889F-BC8A58B8D6CA}" dt="2021-05-19T16:14:10.199" v="98" actId="20577"/>
          <ac:spMkLst>
            <pc:docMk/>
            <pc:sldMk cId="1629378220" sldId="260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242" y="1540043"/>
            <a:ext cx="510139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The following supplies should be labeled and will be kept in your child’s desk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1 soft large zippered pencil pouch 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8 folders with holes and prongs </a:t>
            </a:r>
            <a:r>
              <a:rPr lang="en-US" sz="1400" b="1" dirty="0">
                <a:latin typeface="Comic Sans MS" panose="030F0702030302020204" pitchFamily="66" charset="0"/>
              </a:rPr>
              <a:t>(please get the following colors: red, orange, yellow, green, blue, purple, white and black) 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3 </a:t>
            </a:r>
            <a:r>
              <a:rPr lang="en-US" sz="1400" u="sng" dirty="0">
                <a:latin typeface="Comic Sans MS" panose="030F0702030302020204" pitchFamily="66" charset="0"/>
              </a:rPr>
              <a:t>wide ruled </a:t>
            </a:r>
            <a:r>
              <a:rPr lang="en-US" sz="1400" dirty="0">
                <a:latin typeface="Comic Sans MS" panose="030F0702030302020204" pitchFamily="66" charset="0"/>
              </a:rPr>
              <a:t>composition notebooks </a:t>
            </a:r>
            <a:r>
              <a:rPr lang="en-US" sz="1400" b="1" dirty="0">
                <a:latin typeface="Comic Sans MS" panose="030F0702030302020204" pitchFamily="66" charset="0"/>
              </a:rPr>
              <a:t>(not spiral)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1 pack of markers </a:t>
            </a:r>
            <a:r>
              <a:rPr lang="en-US" sz="1400" b="1" dirty="0">
                <a:latin typeface="Comic Sans MS" panose="030F0702030302020204" pitchFamily="66" charset="0"/>
              </a:rPr>
              <a:t>(only 1 pack please)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2 boxes of crayons </a:t>
            </a:r>
            <a:r>
              <a:rPr lang="en-US" sz="1400" b="1" dirty="0">
                <a:latin typeface="Comic Sans MS" panose="030F0702030302020204" pitchFamily="66" charset="0"/>
              </a:rPr>
              <a:t>(no more than 24 count)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1 pair of scissors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</a:t>
            </a:r>
            <a:r>
              <a:rPr lang="en-US" sz="1400">
                <a:latin typeface="Comic Sans MS" panose="030F0702030302020204" pitchFamily="66" charset="0"/>
              </a:rPr>
              <a:t>2 pairs </a:t>
            </a:r>
            <a:r>
              <a:rPr lang="en-US" sz="1400" dirty="0">
                <a:latin typeface="Comic Sans MS" panose="030F0702030302020204" pitchFamily="66" charset="0"/>
              </a:rPr>
              <a:t>of ear buds </a:t>
            </a:r>
            <a:r>
              <a:rPr lang="en-US" sz="1400" b="1" dirty="0">
                <a:latin typeface="Comic Sans MS" panose="030F0702030302020204" pitchFamily="66" charset="0"/>
              </a:rPr>
              <a:t>or</a:t>
            </a:r>
            <a:r>
              <a:rPr lang="en-US" sz="1400" dirty="0">
                <a:latin typeface="Comic Sans MS" panose="030F0702030302020204" pitchFamily="66" charset="0"/>
              </a:rPr>
              <a:t> headphones to use on the computer/laptops</a:t>
            </a:r>
          </a:p>
          <a:p>
            <a:endParaRPr lang="en-US" sz="1400" dirty="0">
              <a:latin typeface="Comic Sans MS" panose="030F0702030302020204" pitchFamily="66" charset="0"/>
            </a:endParaRPr>
          </a:p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These do not need to be labeled. They will be kept in the classroom by the teacher and will be given out as needed.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4 packs of 12 or more #2 pencils </a:t>
            </a:r>
            <a:r>
              <a:rPr lang="en-US" sz="1400" b="1" dirty="0">
                <a:latin typeface="Comic Sans MS" panose="030F0702030302020204" pitchFamily="66" charset="0"/>
              </a:rPr>
              <a:t>(Ticonderoga only please and pre-sharpened)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4 Elmer’s glue sticks and 1 bottle of Elmer’s liquid glue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2 tissue boxes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2 highlighters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2 packs of eraser tops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1 roll of paper towels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1 pack of colorful Expo dry erase markers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__ 1 pack of 2 black Sharpies</a:t>
            </a:r>
          </a:p>
          <a:p>
            <a:endParaRPr lang="en-US" sz="1400" dirty="0">
              <a:latin typeface="Comic Sans MS" panose="030F0702030302020204" pitchFamily="66" charset="0"/>
            </a:endParaRPr>
          </a:p>
          <a:p>
            <a:r>
              <a:rPr lang="en-US" sz="1400" b="1" dirty="0">
                <a:latin typeface="Comic Sans MS" panose="030F0702030302020204" pitchFamily="66" charset="0"/>
              </a:rPr>
              <a:t>Girls: </a:t>
            </a:r>
            <a:r>
              <a:rPr lang="en-US" sz="1400" dirty="0">
                <a:latin typeface="Comic Sans MS" panose="030F0702030302020204" pitchFamily="66" charset="0"/>
              </a:rPr>
              <a:t>1 box of </a:t>
            </a:r>
            <a:r>
              <a:rPr lang="en-US" sz="1400" u="sng" dirty="0">
                <a:latin typeface="Comic Sans MS" panose="030F0702030302020204" pitchFamily="66" charset="0"/>
              </a:rPr>
              <a:t>sandwich</a:t>
            </a:r>
            <a:r>
              <a:rPr lang="en-US" sz="1400" dirty="0">
                <a:latin typeface="Comic Sans MS" panose="030F0702030302020204" pitchFamily="66" charset="0"/>
              </a:rPr>
              <a:t> size bags and 1 pump bottle of antibacterial hand sanitizer</a:t>
            </a:r>
          </a:p>
          <a:p>
            <a:r>
              <a:rPr lang="en-US" sz="1400" b="1" dirty="0">
                <a:latin typeface="Comic Sans MS" panose="030F0702030302020204" pitchFamily="66" charset="0"/>
              </a:rPr>
              <a:t>Boys: </a:t>
            </a:r>
            <a:r>
              <a:rPr lang="en-US" sz="1400" dirty="0">
                <a:latin typeface="Comic Sans MS" panose="030F0702030302020204" pitchFamily="66" charset="0"/>
              </a:rPr>
              <a:t>1 container of disinfecting wipes,  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and 1 box of </a:t>
            </a:r>
            <a:r>
              <a:rPr lang="en-US" sz="1400" u="sng" dirty="0">
                <a:latin typeface="Comic Sans MS" panose="030F0702030302020204" pitchFamily="66" charset="0"/>
              </a:rPr>
              <a:t>gallon </a:t>
            </a:r>
            <a:r>
              <a:rPr lang="en-US" sz="1400" dirty="0">
                <a:latin typeface="Comic Sans MS" panose="030F0702030302020204" pitchFamily="66" charset="0"/>
              </a:rPr>
              <a:t>bags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3674" y="1078378"/>
            <a:ext cx="496252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mic Sans MS" panose="030F0702030302020204" pitchFamily="66" charset="0"/>
              </a:rPr>
              <a:t>WES- 3</a:t>
            </a:r>
            <a:r>
              <a:rPr lang="en-US" sz="2400" baseline="30000" dirty="0">
                <a:latin typeface="Comic Sans MS" panose="030F0702030302020204" pitchFamily="66" charset="0"/>
              </a:rPr>
              <a:t>rd</a:t>
            </a:r>
            <a:r>
              <a:rPr lang="en-US" sz="2400" dirty="0">
                <a:latin typeface="Comic Sans MS" panose="030F0702030302020204" pitchFamily="66" charset="0"/>
              </a:rPr>
              <a:t> Grade Supply List</a:t>
            </a:r>
          </a:p>
        </p:txBody>
      </p:sp>
    </p:spTree>
    <p:extLst>
      <p:ext uri="{BB962C8B-B14F-4D97-AF65-F5344CB8AC3E}">
        <p14:creationId xmlns:p14="http://schemas.microsoft.com/office/powerpoint/2010/main" val="1629378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229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Heather McClain</cp:lastModifiedBy>
  <cp:revision>9</cp:revision>
  <cp:lastPrinted>2017-03-30T14:57:39Z</cp:lastPrinted>
  <dcterms:created xsi:type="dcterms:W3CDTF">2014-07-30T02:29:04Z</dcterms:created>
  <dcterms:modified xsi:type="dcterms:W3CDTF">2021-05-19T16:14:20Z</dcterms:modified>
</cp:coreProperties>
</file>