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71" r:id="rId11"/>
    <p:sldId id="272" r:id="rId12"/>
    <p:sldId id="273" r:id="rId13"/>
    <p:sldId id="264" r:id="rId14"/>
    <p:sldId id="265" r:id="rId15"/>
    <p:sldId id="268" r:id="rId16"/>
    <p:sldId id="266" r:id="rId17"/>
    <p:sldId id="267" r:id="rId18"/>
    <p:sldId id="275" r:id="rId19"/>
    <p:sldId id="269" r:id="rId20"/>
    <p:sldId id="274" r:id="rId21"/>
    <p:sldId id="276" r:id="rId22"/>
    <p:sldId id="277" r:id="rId23"/>
  </p:sldIdLst>
  <p:sldSz cx="9144000" cy="6858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2B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634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19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1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5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0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3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640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5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19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1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70DA4-8548-42BC-826C-095E6E5730C8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7FED2-DCCE-4912-8D85-F51256691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1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966ADBE-D97B-4035-844F-0D05D9237E99}"/>
              </a:ext>
            </a:extLst>
          </p:cNvPr>
          <p:cNvSpPr/>
          <p:nvPr/>
        </p:nvSpPr>
        <p:spPr>
          <a:xfrm>
            <a:off x="969818" y="1062182"/>
            <a:ext cx="2678546" cy="4729018"/>
          </a:xfrm>
          <a:prstGeom prst="rect">
            <a:avLst/>
          </a:prstGeom>
          <a:solidFill>
            <a:srgbClr val="FF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159164" y="1541559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0B3B8A-46D5-48CE-BE7D-95E22AD6885D}"/>
              </a:ext>
            </a:extLst>
          </p:cNvPr>
          <p:cNvSpPr/>
          <p:nvPr/>
        </p:nvSpPr>
        <p:spPr>
          <a:xfrm>
            <a:off x="5495636" y="1064491"/>
            <a:ext cx="2678546" cy="4729018"/>
          </a:xfrm>
          <a:prstGeom prst="rect">
            <a:avLst/>
          </a:prstGeom>
          <a:solidFill>
            <a:srgbClr val="FF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5684982" y="1543868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3402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B6AC216-D7D4-4017-97C2-B3C8137D7EF8}"/>
              </a:ext>
            </a:extLst>
          </p:cNvPr>
          <p:cNvSpPr/>
          <p:nvPr/>
        </p:nvSpPr>
        <p:spPr>
          <a:xfrm>
            <a:off x="131619" y="258619"/>
            <a:ext cx="4274126" cy="5671126"/>
          </a:xfrm>
          <a:prstGeom prst="triangle">
            <a:avLst/>
          </a:prstGeom>
          <a:solidFill>
            <a:srgbClr val="FF00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7976ECD-B50A-477C-810C-91BED99F4FD0}"/>
              </a:ext>
            </a:extLst>
          </p:cNvPr>
          <p:cNvSpPr/>
          <p:nvPr/>
        </p:nvSpPr>
        <p:spPr>
          <a:xfrm>
            <a:off x="4738255" y="258619"/>
            <a:ext cx="4274126" cy="5671126"/>
          </a:xfrm>
          <a:prstGeom prst="triangle">
            <a:avLst/>
          </a:prstGeom>
          <a:solidFill>
            <a:srgbClr val="FF00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140691" y="2271232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5749636" y="2271231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144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E35D1DAB-A956-43C1-819C-19EF00A20C7E}"/>
              </a:ext>
            </a:extLst>
          </p:cNvPr>
          <p:cNvSpPr/>
          <p:nvPr/>
        </p:nvSpPr>
        <p:spPr>
          <a:xfrm>
            <a:off x="4692075" y="1260763"/>
            <a:ext cx="4331854" cy="4331854"/>
          </a:xfrm>
          <a:prstGeom prst="ellipse">
            <a:avLst/>
          </a:prstGeom>
          <a:solidFill>
            <a:srgbClr val="0070C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B893845-7E03-4F55-ADAE-8D574A7DDACB}"/>
              </a:ext>
            </a:extLst>
          </p:cNvPr>
          <p:cNvSpPr/>
          <p:nvPr/>
        </p:nvSpPr>
        <p:spPr>
          <a:xfrm>
            <a:off x="120073" y="1260763"/>
            <a:ext cx="4331854" cy="4331854"/>
          </a:xfrm>
          <a:prstGeom prst="ellipse">
            <a:avLst/>
          </a:prstGeom>
          <a:solidFill>
            <a:srgbClr val="0070C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159164" y="1541559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5684982" y="1543868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0591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Heart 12">
            <a:extLst>
              <a:ext uri="{FF2B5EF4-FFF2-40B4-BE49-F238E27FC236}">
                <a16:creationId xmlns:a16="http://schemas.microsoft.com/office/drawing/2014/main" id="{296AC7D3-C94A-4CBD-B952-4B66993CEDCB}"/>
              </a:ext>
            </a:extLst>
          </p:cNvPr>
          <p:cNvSpPr/>
          <p:nvPr/>
        </p:nvSpPr>
        <p:spPr>
          <a:xfrm>
            <a:off x="4710545" y="799401"/>
            <a:ext cx="4322618" cy="5254578"/>
          </a:xfrm>
          <a:prstGeom prst="heart">
            <a:avLst/>
          </a:prstGeom>
          <a:solidFill>
            <a:srgbClr val="00B05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Heart 1">
            <a:extLst>
              <a:ext uri="{FF2B5EF4-FFF2-40B4-BE49-F238E27FC236}">
                <a16:creationId xmlns:a16="http://schemas.microsoft.com/office/drawing/2014/main" id="{B72B9867-A52C-4BAC-88F5-AD99141E652E}"/>
              </a:ext>
            </a:extLst>
          </p:cNvPr>
          <p:cNvSpPr/>
          <p:nvPr/>
        </p:nvSpPr>
        <p:spPr>
          <a:xfrm>
            <a:off x="110837" y="799401"/>
            <a:ext cx="4322618" cy="5254578"/>
          </a:xfrm>
          <a:prstGeom prst="heart">
            <a:avLst/>
          </a:prstGeom>
          <a:solidFill>
            <a:srgbClr val="00B05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131455" y="1800177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B97A4D-28E1-45BB-8634-F32501EB0DF0}"/>
              </a:ext>
            </a:extLst>
          </p:cNvPr>
          <p:cNvSpPr txBox="1"/>
          <p:nvPr/>
        </p:nvSpPr>
        <p:spPr>
          <a:xfrm>
            <a:off x="5731163" y="1800177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36022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Up 12">
            <a:extLst>
              <a:ext uri="{FF2B5EF4-FFF2-40B4-BE49-F238E27FC236}">
                <a16:creationId xmlns:a16="http://schemas.microsoft.com/office/drawing/2014/main" id="{C72A3F0C-AC9D-4A5C-A4F5-1E517F0065D4}"/>
              </a:ext>
            </a:extLst>
          </p:cNvPr>
          <p:cNvSpPr/>
          <p:nvPr/>
        </p:nvSpPr>
        <p:spPr>
          <a:xfrm>
            <a:off x="260929" y="540325"/>
            <a:ext cx="4100945" cy="5772727"/>
          </a:xfrm>
          <a:prstGeom prst="upArrow">
            <a:avLst/>
          </a:prstGeom>
          <a:solidFill>
            <a:srgbClr val="FFC0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C871F54A-5208-4418-8C38-6E87A58EBE20}"/>
              </a:ext>
            </a:extLst>
          </p:cNvPr>
          <p:cNvSpPr/>
          <p:nvPr/>
        </p:nvSpPr>
        <p:spPr>
          <a:xfrm>
            <a:off x="4802910" y="540326"/>
            <a:ext cx="4100945" cy="5772727"/>
          </a:xfrm>
          <a:prstGeom prst="upArrow">
            <a:avLst/>
          </a:prstGeom>
          <a:solidFill>
            <a:srgbClr val="FFC0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159164" y="1541559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5684982" y="1543868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07764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398AD0CA-42BA-46A1-ADD2-893D6397E199}"/>
              </a:ext>
            </a:extLst>
          </p:cNvPr>
          <p:cNvSpPr/>
          <p:nvPr/>
        </p:nvSpPr>
        <p:spPr>
          <a:xfrm>
            <a:off x="286327" y="683491"/>
            <a:ext cx="3879272" cy="5754254"/>
          </a:xfrm>
          <a:prstGeom prst="cloud">
            <a:avLst/>
          </a:prstGeom>
          <a:solidFill>
            <a:srgbClr val="00B0F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D3F5ECAC-A192-4645-8C86-792FE15507BC}"/>
              </a:ext>
            </a:extLst>
          </p:cNvPr>
          <p:cNvSpPr/>
          <p:nvPr/>
        </p:nvSpPr>
        <p:spPr>
          <a:xfrm>
            <a:off x="5038436" y="683491"/>
            <a:ext cx="3879272" cy="5754254"/>
          </a:xfrm>
          <a:prstGeom prst="cloud">
            <a:avLst/>
          </a:prstGeom>
          <a:solidFill>
            <a:srgbClr val="00B0F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159164" y="1541559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5684982" y="1543868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05481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r: 7 Points 1">
            <a:extLst>
              <a:ext uri="{FF2B5EF4-FFF2-40B4-BE49-F238E27FC236}">
                <a16:creationId xmlns:a16="http://schemas.microsoft.com/office/drawing/2014/main" id="{AABF04AC-B36B-4918-9331-70D6D32B97E0}"/>
              </a:ext>
            </a:extLst>
          </p:cNvPr>
          <p:cNvSpPr/>
          <p:nvPr/>
        </p:nvSpPr>
        <p:spPr>
          <a:xfrm>
            <a:off x="110837" y="683491"/>
            <a:ext cx="4322618" cy="5135418"/>
          </a:xfrm>
          <a:prstGeom prst="star7">
            <a:avLst/>
          </a:prstGeom>
          <a:solidFill>
            <a:srgbClr val="7030A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78521B20-6A0E-4C6C-B2A7-610C4E3F5D2A}"/>
              </a:ext>
            </a:extLst>
          </p:cNvPr>
          <p:cNvSpPr/>
          <p:nvPr/>
        </p:nvSpPr>
        <p:spPr>
          <a:xfrm>
            <a:off x="4710545" y="683491"/>
            <a:ext cx="4322618" cy="5135418"/>
          </a:xfrm>
          <a:prstGeom prst="star7">
            <a:avLst/>
          </a:prstGeom>
          <a:solidFill>
            <a:srgbClr val="7030A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159164" y="1541559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5684982" y="1543868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274318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2D8C1467-2702-4B68-908B-5478558B03AF}"/>
              </a:ext>
            </a:extLst>
          </p:cNvPr>
          <p:cNvSpPr/>
          <p:nvPr/>
        </p:nvSpPr>
        <p:spPr>
          <a:xfrm>
            <a:off x="286327" y="554182"/>
            <a:ext cx="3971637" cy="5126182"/>
          </a:xfrm>
          <a:prstGeom prst="pentagon">
            <a:avLst/>
          </a:prstGeom>
          <a:solidFill>
            <a:srgbClr val="92D05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EA411114-A475-4B04-A1C4-69A92CC09477}"/>
              </a:ext>
            </a:extLst>
          </p:cNvPr>
          <p:cNvSpPr/>
          <p:nvPr/>
        </p:nvSpPr>
        <p:spPr>
          <a:xfrm>
            <a:off x="4886038" y="554182"/>
            <a:ext cx="3971637" cy="5126182"/>
          </a:xfrm>
          <a:prstGeom prst="pentagon">
            <a:avLst/>
          </a:prstGeom>
          <a:solidFill>
            <a:srgbClr val="92D05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159164" y="1541559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5684982" y="1543868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8015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zoid 9">
            <a:extLst>
              <a:ext uri="{FF2B5EF4-FFF2-40B4-BE49-F238E27FC236}">
                <a16:creationId xmlns:a16="http://schemas.microsoft.com/office/drawing/2014/main" id="{8194B6F2-BC3F-4ABF-9B4A-FB1594DC7B29}"/>
              </a:ext>
            </a:extLst>
          </p:cNvPr>
          <p:cNvSpPr/>
          <p:nvPr/>
        </p:nvSpPr>
        <p:spPr>
          <a:xfrm>
            <a:off x="4881831" y="740229"/>
            <a:ext cx="4096987" cy="4789714"/>
          </a:xfrm>
          <a:prstGeom prst="trapezoid">
            <a:avLst/>
          </a:prstGeom>
          <a:solidFill>
            <a:schemeClr val="bg2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apezoid 3">
            <a:extLst>
              <a:ext uri="{FF2B5EF4-FFF2-40B4-BE49-F238E27FC236}">
                <a16:creationId xmlns:a16="http://schemas.microsoft.com/office/drawing/2014/main" id="{EBF2DEDA-E385-40E0-953D-AEA902432636}"/>
              </a:ext>
            </a:extLst>
          </p:cNvPr>
          <p:cNvSpPr/>
          <p:nvPr/>
        </p:nvSpPr>
        <p:spPr>
          <a:xfrm>
            <a:off x="286327" y="740229"/>
            <a:ext cx="4096987" cy="4789714"/>
          </a:xfrm>
          <a:prstGeom prst="trapezoid">
            <a:avLst/>
          </a:prstGeom>
          <a:solidFill>
            <a:schemeClr val="bg2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241052" y="1541559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5903348" y="1543868"/>
            <a:ext cx="914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864076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ecagon 3">
            <a:extLst>
              <a:ext uri="{FF2B5EF4-FFF2-40B4-BE49-F238E27FC236}">
                <a16:creationId xmlns:a16="http://schemas.microsoft.com/office/drawing/2014/main" id="{16DF0AEC-C801-46FF-8425-A7ACBE5B858D}"/>
              </a:ext>
            </a:extLst>
          </p:cNvPr>
          <p:cNvSpPr/>
          <p:nvPr/>
        </p:nvSpPr>
        <p:spPr>
          <a:xfrm>
            <a:off x="136478" y="1037230"/>
            <a:ext cx="4285397" cy="4643134"/>
          </a:xfrm>
          <a:prstGeom prst="decagon">
            <a:avLst/>
          </a:prstGeom>
          <a:solidFill>
            <a:schemeClr val="tx2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ecagon 9">
            <a:extLst>
              <a:ext uri="{FF2B5EF4-FFF2-40B4-BE49-F238E27FC236}">
                <a16:creationId xmlns:a16="http://schemas.microsoft.com/office/drawing/2014/main" id="{1304F7DC-DBB7-46E7-95B0-F10760C4BE3D}"/>
              </a:ext>
            </a:extLst>
          </p:cNvPr>
          <p:cNvSpPr/>
          <p:nvPr/>
        </p:nvSpPr>
        <p:spPr>
          <a:xfrm>
            <a:off x="4749281" y="1037230"/>
            <a:ext cx="4285397" cy="4643134"/>
          </a:xfrm>
          <a:prstGeom prst="decagon">
            <a:avLst/>
          </a:prstGeom>
          <a:solidFill>
            <a:schemeClr val="tx2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109322" y="1728533"/>
            <a:ext cx="428539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4722127" y="1543868"/>
            <a:ext cx="4421873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15021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>
            <a:extLst>
              <a:ext uri="{FF2B5EF4-FFF2-40B4-BE49-F238E27FC236}">
                <a16:creationId xmlns:a16="http://schemas.microsoft.com/office/drawing/2014/main" id="{9D1145AF-54A5-4B34-B524-1D10A73ACE9C}"/>
              </a:ext>
            </a:extLst>
          </p:cNvPr>
          <p:cNvSpPr/>
          <p:nvPr/>
        </p:nvSpPr>
        <p:spPr>
          <a:xfrm>
            <a:off x="4706205" y="863600"/>
            <a:ext cx="4285397" cy="4617445"/>
          </a:xfrm>
          <a:prstGeom prst="hexagon">
            <a:avLst/>
          </a:prstGeom>
          <a:solidFill>
            <a:srgbClr val="EE12BF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4FCFD3AB-E064-4465-A5B3-C2E703257ED4}"/>
              </a:ext>
            </a:extLst>
          </p:cNvPr>
          <p:cNvSpPr/>
          <p:nvPr/>
        </p:nvSpPr>
        <p:spPr>
          <a:xfrm>
            <a:off x="152400" y="696686"/>
            <a:ext cx="4285397" cy="4617445"/>
          </a:xfrm>
          <a:prstGeom prst="hexagon">
            <a:avLst/>
          </a:prstGeom>
          <a:solidFill>
            <a:srgbClr val="EE12BF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71390" y="1543868"/>
            <a:ext cx="428539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954E4-2936-4B98-B7AA-CD12CF6AECEF}"/>
              </a:ext>
            </a:extLst>
          </p:cNvPr>
          <p:cNvSpPr txBox="1"/>
          <p:nvPr/>
        </p:nvSpPr>
        <p:spPr>
          <a:xfrm>
            <a:off x="4702350" y="1543868"/>
            <a:ext cx="457227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37185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1B1EBC-5B44-4492-8E27-FFD9347648E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6FB846-D7FC-40DD-99C2-6BCF1E359B5F}"/>
              </a:ext>
            </a:extLst>
          </p:cNvPr>
          <p:cNvSpPr txBox="1"/>
          <p:nvPr/>
        </p:nvSpPr>
        <p:spPr>
          <a:xfrm>
            <a:off x="-101598" y="1543868"/>
            <a:ext cx="4572000" cy="3767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3" name="Octagon 2">
            <a:extLst>
              <a:ext uri="{FF2B5EF4-FFF2-40B4-BE49-F238E27FC236}">
                <a16:creationId xmlns:a16="http://schemas.microsoft.com/office/drawing/2014/main" id="{5B2DD53F-1D18-4FFA-80C6-2DEFF74C8439}"/>
              </a:ext>
            </a:extLst>
          </p:cNvPr>
          <p:cNvSpPr/>
          <p:nvPr/>
        </p:nvSpPr>
        <p:spPr>
          <a:xfrm>
            <a:off x="116114" y="1146629"/>
            <a:ext cx="4257962" cy="4165193"/>
          </a:xfrm>
          <a:prstGeom prst="oct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40B862-64BB-4F70-894E-608FD1C09570}"/>
              </a:ext>
            </a:extLst>
          </p:cNvPr>
          <p:cNvSpPr txBox="1"/>
          <p:nvPr/>
        </p:nvSpPr>
        <p:spPr>
          <a:xfrm>
            <a:off x="4470402" y="1543868"/>
            <a:ext cx="4572000" cy="3767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10" name="Octagon 9">
            <a:extLst>
              <a:ext uri="{FF2B5EF4-FFF2-40B4-BE49-F238E27FC236}">
                <a16:creationId xmlns:a16="http://schemas.microsoft.com/office/drawing/2014/main" id="{A321F796-6EF7-44C8-88AF-F43C2328C6F0}"/>
              </a:ext>
            </a:extLst>
          </p:cNvPr>
          <p:cNvSpPr/>
          <p:nvPr/>
        </p:nvSpPr>
        <p:spPr>
          <a:xfrm>
            <a:off x="4688114" y="1146628"/>
            <a:ext cx="4257962" cy="4165193"/>
          </a:xfrm>
          <a:prstGeom prst="oct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4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529134"/>
              </p:ext>
            </p:extLst>
          </p:nvPr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C63CED3-D4D8-482C-AE29-EBC7DF5FBC1D}"/>
              </a:ext>
            </a:extLst>
          </p:cNvPr>
          <p:cNvSpPr/>
          <p:nvPr/>
        </p:nvSpPr>
        <p:spPr>
          <a:xfrm>
            <a:off x="858982" y="572655"/>
            <a:ext cx="748110" cy="1320800"/>
          </a:xfrm>
          <a:prstGeom prst="rect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3655A6-0884-405A-BE71-E55574B6122D}"/>
              </a:ext>
            </a:extLst>
          </p:cNvPr>
          <p:cNvSpPr/>
          <p:nvPr/>
        </p:nvSpPr>
        <p:spPr>
          <a:xfrm>
            <a:off x="858982" y="4964545"/>
            <a:ext cx="748110" cy="1320800"/>
          </a:xfrm>
          <a:prstGeom prst="rect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971E0-3CE9-46FE-A656-EDB3F88A2A4E}"/>
              </a:ext>
            </a:extLst>
          </p:cNvPr>
          <p:cNvSpPr/>
          <p:nvPr/>
        </p:nvSpPr>
        <p:spPr>
          <a:xfrm>
            <a:off x="882038" y="2768600"/>
            <a:ext cx="748110" cy="1320800"/>
          </a:xfrm>
          <a:prstGeom prst="rect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5DD2C3B-79F2-4C1C-8766-9C80BE30BCB2}"/>
              </a:ext>
            </a:extLst>
          </p:cNvPr>
          <p:cNvSpPr/>
          <p:nvPr/>
        </p:nvSpPr>
        <p:spPr>
          <a:xfrm>
            <a:off x="3087256" y="720438"/>
            <a:ext cx="727363" cy="1173017"/>
          </a:xfrm>
          <a:prstGeom prst="triangl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1BC49E9-7E36-473D-A47E-4BF8986E1EAA}"/>
              </a:ext>
            </a:extLst>
          </p:cNvPr>
          <p:cNvSpPr/>
          <p:nvPr/>
        </p:nvSpPr>
        <p:spPr>
          <a:xfrm>
            <a:off x="3087255" y="5112328"/>
            <a:ext cx="727363" cy="1173017"/>
          </a:xfrm>
          <a:prstGeom prst="triangl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B1F2B453-E3B0-420C-A384-C6A6EF8D890A}"/>
              </a:ext>
            </a:extLst>
          </p:cNvPr>
          <p:cNvSpPr/>
          <p:nvPr/>
        </p:nvSpPr>
        <p:spPr>
          <a:xfrm>
            <a:off x="3087256" y="2916383"/>
            <a:ext cx="727363" cy="1173017"/>
          </a:xfrm>
          <a:prstGeom prst="triangl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4B08E87-B359-48FE-BF78-0308D9EDCF0C}"/>
              </a:ext>
            </a:extLst>
          </p:cNvPr>
          <p:cNvSpPr/>
          <p:nvPr/>
        </p:nvSpPr>
        <p:spPr>
          <a:xfrm>
            <a:off x="4902200" y="554183"/>
            <a:ext cx="1503217" cy="1503217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7A27424-0ED4-4EC8-B5F8-D719D9C996D4}"/>
              </a:ext>
            </a:extLst>
          </p:cNvPr>
          <p:cNvSpPr/>
          <p:nvPr/>
        </p:nvSpPr>
        <p:spPr>
          <a:xfrm>
            <a:off x="4902200" y="4873336"/>
            <a:ext cx="1503217" cy="1503217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286FC3-58FC-4319-9486-8E774D2A12C4}"/>
              </a:ext>
            </a:extLst>
          </p:cNvPr>
          <p:cNvSpPr/>
          <p:nvPr/>
        </p:nvSpPr>
        <p:spPr>
          <a:xfrm>
            <a:off x="4902200" y="2677391"/>
            <a:ext cx="1503217" cy="1503217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eart 11">
            <a:extLst>
              <a:ext uri="{FF2B5EF4-FFF2-40B4-BE49-F238E27FC236}">
                <a16:creationId xmlns:a16="http://schemas.microsoft.com/office/drawing/2014/main" id="{8F7B3A10-D9BC-4726-9DA8-E8F909D39E94}"/>
              </a:ext>
            </a:extLst>
          </p:cNvPr>
          <p:cNvSpPr/>
          <p:nvPr/>
        </p:nvSpPr>
        <p:spPr>
          <a:xfrm>
            <a:off x="7355495" y="645390"/>
            <a:ext cx="1086542" cy="1320801"/>
          </a:xfrm>
          <a:prstGeom prst="heart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art 12">
            <a:extLst>
              <a:ext uri="{FF2B5EF4-FFF2-40B4-BE49-F238E27FC236}">
                <a16:creationId xmlns:a16="http://schemas.microsoft.com/office/drawing/2014/main" id="{E6A92CFC-3661-40E4-AAEA-699403E66836}"/>
              </a:ext>
            </a:extLst>
          </p:cNvPr>
          <p:cNvSpPr/>
          <p:nvPr/>
        </p:nvSpPr>
        <p:spPr>
          <a:xfrm>
            <a:off x="7355495" y="4964545"/>
            <a:ext cx="1086542" cy="1320801"/>
          </a:xfrm>
          <a:prstGeom prst="heart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art 13">
            <a:extLst>
              <a:ext uri="{FF2B5EF4-FFF2-40B4-BE49-F238E27FC236}">
                <a16:creationId xmlns:a16="http://schemas.microsoft.com/office/drawing/2014/main" id="{FBF276F8-F11F-42D6-A915-415BC72CFBD8}"/>
              </a:ext>
            </a:extLst>
          </p:cNvPr>
          <p:cNvSpPr/>
          <p:nvPr/>
        </p:nvSpPr>
        <p:spPr>
          <a:xfrm>
            <a:off x="7355495" y="2768598"/>
            <a:ext cx="1086542" cy="1320801"/>
          </a:xfrm>
          <a:prstGeom prst="heart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56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/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  <p:sp>
        <p:nvSpPr>
          <p:cNvPr id="3" name="Arrow: Up 2">
            <a:extLst>
              <a:ext uri="{FF2B5EF4-FFF2-40B4-BE49-F238E27FC236}">
                <a16:creationId xmlns:a16="http://schemas.microsoft.com/office/drawing/2014/main" id="{B7507F20-CCAA-4693-97AE-BAB1207F58C0}"/>
              </a:ext>
            </a:extLst>
          </p:cNvPr>
          <p:cNvSpPr/>
          <p:nvPr/>
        </p:nvSpPr>
        <p:spPr>
          <a:xfrm>
            <a:off x="759693" y="614217"/>
            <a:ext cx="949035" cy="1335916"/>
          </a:xfrm>
          <a:prstGeom prst="upArrow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C0AE0DB1-08DC-42AC-B950-3BE0CC8F75C7}"/>
              </a:ext>
            </a:extLst>
          </p:cNvPr>
          <p:cNvSpPr/>
          <p:nvPr/>
        </p:nvSpPr>
        <p:spPr>
          <a:xfrm>
            <a:off x="759691" y="4996872"/>
            <a:ext cx="949035" cy="1335916"/>
          </a:xfrm>
          <a:prstGeom prst="upArrow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id="{EA00C0F3-A7DC-4E63-BFDC-198968E68A88}"/>
              </a:ext>
            </a:extLst>
          </p:cNvPr>
          <p:cNvSpPr/>
          <p:nvPr/>
        </p:nvSpPr>
        <p:spPr>
          <a:xfrm>
            <a:off x="759692" y="2761042"/>
            <a:ext cx="949035" cy="1335916"/>
          </a:xfrm>
          <a:prstGeom prst="upArrow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F89DCCE1-5A48-4BFC-81C2-0908F05240CD}"/>
              </a:ext>
            </a:extLst>
          </p:cNvPr>
          <p:cNvSpPr/>
          <p:nvPr/>
        </p:nvSpPr>
        <p:spPr>
          <a:xfrm>
            <a:off x="2922815" y="4852030"/>
            <a:ext cx="1095909" cy="1625599"/>
          </a:xfrm>
          <a:prstGeom prst="cloud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1AED0BE-BF4C-4086-8A6F-429A1F5282A8}"/>
              </a:ext>
            </a:extLst>
          </p:cNvPr>
          <p:cNvSpPr/>
          <p:nvPr/>
        </p:nvSpPr>
        <p:spPr>
          <a:xfrm>
            <a:off x="2922813" y="469375"/>
            <a:ext cx="1095909" cy="1625599"/>
          </a:xfrm>
          <a:prstGeom prst="cloud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0DB86EBE-9B3F-4C65-BF65-9173F900AFBE}"/>
              </a:ext>
            </a:extLst>
          </p:cNvPr>
          <p:cNvSpPr/>
          <p:nvPr/>
        </p:nvSpPr>
        <p:spPr>
          <a:xfrm>
            <a:off x="2922814" y="2616200"/>
            <a:ext cx="1095909" cy="1625599"/>
          </a:xfrm>
          <a:prstGeom prst="cloud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7 Points 8">
            <a:extLst>
              <a:ext uri="{FF2B5EF4-FFF2-40B4-BE49-F238E27FC236}">
                <a16:creationId xmlns:a16="http://schemas.microsoft.com/office/drawing/2014/main" id="{873A5C09-D566-4FEE-BC24-C96B082B2777}"/>
              </a:ext>
            </a:extLst>
          </p:cNvPr>
          <p:cNvSpPr/>
          <p:nvPr/>
        </p:nvSpPr>
        <p:spPr>
          <a:xfrm>
            <a:off x="5073982" y="492465"/>
            <a:ext cx="1265382" cy="1513923"/>
          </a:xfrm>
          <a:prstGeom prst="star7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7 Points 9">
            <a:extLst>
              <a:ext uri="{FF2B5EF4-FFF2-40B4-BE49-F238E27FC236}">
                <a16:creationId xmlns:a16="http://schemas.microsoft.com/office/drawing/2014/main" id="{ADDDD3FF-60F2-4B36-971C-8024E7409373}"/>
              </a:ext>
            </a:extLst>
          </p:cNvPr>
          <p:cNvSpPr/>
          <p:nvPr/>
        </p:nvSpPr>
        <p:spPr>
          <a:xfrm>
            <a:off x="5073079" y="4907867"/>
            <a:ext cx="1265382" cy="1513923"/>
          </a:xfrm>
          <a:prstGeom prst="star7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560D4267-2888-462C-ABFD-48A08293C641}"/>
              </a:ext>
            </a:extLst>
          </p:cNvPr>
          <p:cNvSpPr/>
          <p:nvPr/>
        </p:nvSpPr>
        <p:spPr>
          <a:xfrm>
            <a:off x="5073079" y="2672037"/>
            <a:ext cx="1265382" cy="1513923"/>
          </a:xfrm>
          <a:prstGeom prst="star7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761E2D8C-89B2-4C1C-99B1-4C54030BD9C9}"/>
              </a:ext>
            </a:extLst>
          </p:cNvPr>
          <p:cNvSpPr/>
          <p:nvPr/>
        </p:nvSpPr>
        <p:spPr>
          <a:xfrm>
            <a:off x="7305963" y="469375"/>
            <a:ext cx="1172949" cy="1513923"/>
          </a:xfrm>
          <a:prstGeom prst="pent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B74EEED1-7320-45D0-B5C6-AA3FC2EEBB4E}"/>
              </a:ext>
            </a:extLst>
          </p:cNvPr>
          <p:cNvSpPr/>
          <p:nvPr/>
        </p:nvSpPr>
        <p:spPr>
          <a:xfrm>
            <a:off x="7305962" y="4906186"/>
            <a:ext cx="1172949" cy="1513923"/>
          </a:xfrm>
          <a:prstGeom prst="pent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46AAE62E-817B-4CF6-9E5D-1E7259CF710B}"/>
              </a:ext>
            </a:extLst>
          </p:cNvPr>
          <p:cNvSpPr/>
          <p:nvPr/>
        </p:nvSpPr>
        <p:spPr>
          <a:xfrm>
            <a:off x="7305962" y="2672037"/>
            <a:ext cx="1172949" cy="1513923"/>
          </a:xfrm>
          <a:prstGeom prst="pent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06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/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  <p:sp>
        <p:nvSpPr>
          <p:cNvPr id="3" name="Decagon 2">
            <a:extLst>
              <a:ext uri="{FF2B5EF4-FFF2-40B4-BE49-F238E27FC236}">
                <a16:creationId xmlns:a16="http://schemas.microsoft.com/office/drawing/2014/main" id="{631334B3-CA52-4FDF-8E11-86EFF54BEF49}"/>
              </a:ext>
            </a:extLst>
          </p:cNvPr>
          <p:cNvSpPr/>
          <p:nvPr/>
        </p:nvSpPr>
        <p:spPr>
          <a:xfrm>
            <a:off x="2543899" y="373905"/>
            <a:ext cx="1814287" cy="1770743"/>
          </a:xfrm>
          <a:prstGeom prst="dec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ecagon 3">
            <a:extLst>
              <a:ext uri="{FF2B5EF4-FFF2-40B4-BE49-F238E27FC236}">
                <a16:creationId xmlns:a16="http://schemas.microsoft.com/office/drawing/2014/main" id="{F6A67DB8-FC4F-428D-97E8-D5414E82E4DB}"/>
              </a:ext>
            </a:extLst>
          </p:cNvPr>
          <p:cNvSpPr/>
          <p:nvPr/>
        </p:nvSpPr>
        <p:spPr>
          <a:xfrm>
            <a:off x="2543899" y="2543628"/>
            <a:ext cx="1814287" cy="1770743"/>
          </a:xfrm>
          <a:prstGeom prst="dec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ecagon 4">
            <a:extLst>
              <a:ext uri="{FF2B5EF4-FFF2-40B4-BE49-F238E27FC236}">
                <a16:creationId xmlns:a16="http://schemas.microsoft.com/office/drawing/2014/main" id="{47C6A6E5-B248-444A-AB37-A272A4218E3E}"/>
              </a:ext>
            </a:extLst>
          </p:cNvPr>
          <p:cNvSpPr/>
          <p:nvPr/>
        </p:nvSpPr>
        <p:spPr>
          <a:xfrm>
            <a:off x="2543898" y="4713352"/>
            <a:ext cx="1814287" cy="1770743"/>
          </a:xfrm>
          <a:prstGeom prst="dec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apezoid 5">
            <a:extLst>
              <a:ext uri="{FF2B5EF4-FFF2-40B4-BE49-F238E27FC236}">
                <a16:creationId xmlns:a16="http://schemas.microsoft.com/office/drawing/2014/main" id="{555719E0-6A4B-4390-8CB8-89EC46AE01C9}"/>
              </a:ext>
            </a:extLst>
          </p:cNvPr>
          <p:cNvSpPr/>
          <p:nvPr/>
        </p:nvSpPr>
        <p:spPr>
          <a:xfrm>
            <a:off x="491045" y="420587"/>
            <a:ext cx="1392346" cy="1677377"/>
          </a:xfrm>
          <a:prstGeom prst="trapezoid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079924F1-695E-4611-8B7D-613877D6EA68}"/>
              </a:ext>
            </a:extLst>
          </p:cNvPr>
          <p:cNvSpPr/>
          <p:nvPr/>
        </p:nvSpPr>
        <p:spPr>
          <a:xfrm>
            <a:off x="491045" y="2642515"/>
            <a:ext cx="1392346" cy="1677377"/>
          </a:xfrm>
          <a:prstGeom prst="trapezoid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apezoid 7">
            <a:extLst>
              <a:ext uri="{FF2B5EF4-FFF2-40B4-BE49-F238E27FC236}">
                <a16:creationId xmlns:a16="http://schemas.microsoft.com/office/drawing/2014/main" id="{CC386657-9D72-49FD-B860-A4012E5FE0BF}"/>
              </a:ext>
            </a:extLst>
          </p:cNvPr>
          <p:cNvSpPr/>
          <p:nvPr/>
        </p:nvSpPr>
        <p:spPr>
          <a:xfrm>
            <a:off x="493616" y="4806718"/>
            <a:ext cx="1392346" cy="1677377"/>
          </a:xfrm>
          <a:prstGeom prst="trapezoid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DD49AD9E-0DE9-44A4-B5A5-BF4E59CD86D0}"/>
              </a:ext>
            </a:extLst>
          </p:cNvPr>
          <p:cNvSpPr/>
          <p:nvPr/>
        </p:nvSpPr>
        <p:spPr>
          <a:xfrm>
            <a:off x="4785816" y="376177"/>
            <a:ext cx="1641297" cy="1768471"/>
          </a:xfrm>
          <a:prstGeom prst="hex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0E2DE9A6-340C-4764-BB03-CC0619BD18A2}"/>
              </a:ext>
            </a:extLst>
          </p:cNvPr>
          <p:cNvSpPr/>
          <p:nvPr/>
        </p:nvSpPr>
        <p:spPr>
          <a:xfrm>
            <a:off x="4909188" y="4713352"/>
            <a:ext cx="1641297" cy="1768471"/>
          </a:xfrm>
          <a:prstGeom prst="hex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29D5C667-E0E2-4EFF-B0EF-313FE08BC2AC}"/>
              </a:ext>
            </a:extLst>
          </p:cNvPr>
          <p:cNvSpPr/>
          <p:nvPr/>
        </p:nvSpPr>
        <p:spPr>
          <a:xfrm>
            <a:off x="4785816" y="2545900"/>
            <a:ext cx="1641297" cy="1768471"/>
          </a:xfrm>
          <a:prstGeom prst="hex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ctagon 11">
            <a:extLst>
              <a:ext uri="{FF2B5EF4-FFF2-40B4-BE49-F238E27FC236}">
                <a16:creationId xmlns:a16="http://schemas.microsoft.com/office/drawing/2014/main" id="{E2A90E1F-4749-4E60-963A-80968151DE25}"/>
              </a:ext>
            </a:extLst>
          </p:cNvPr>
          <p:cNvSpPr/>
          <p:nvPr/>
        </p:nvSpPr>
        <p:spPr>
          <a:xfrm>
            <a:off x="6898285" y="251181"/>
            <a:ext cx="1973396" cy="1930401"/>
          </a:xfrm>
          <a:prstGeom prst="oct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ctagon 12">
            <a:extLst>
              <a:ext uri="{FF2B5EF4-FFF2-40B4-BE49-F238E27FC236}">
                <a16:creationId xmlns:a16="http://schemas.microsoft.com/office/drawing/2014/main" id="{CF64A430-A704-4B27-AE98-4069C84DF975}"/>
              </a:ext>
            </a:extLst>
          </p:cNvPr>
          <p:cNvSpPr/>
          <p:nvPr/>
        </p:nvSpPr>
        <p:spPr>
          <a:xfrm>
            <a:off x="6898285" y="2463798"/>
            <a:ext cx="1973396" cy="1930401"/>
          </a:xfrm>
          <a:prstGeom prst="oct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ctagon 13">
            <a:extLst>
              <a:ext uri="{FF2B5EF4-FFF2-40B4-BE49-F238E27FC236}">
                <a16:creationId xmlns:a16="http://schemas.microsoft.com/office/drawing/2014/main" id="{71F4045C-15D4-40DB-BFD7-F83BA1487C3F}"/>
              </a:ext>
            </a:extLst>
          </p:cNvPr>
          <p:cNvSpPr/>
          <p:nvPr/>
        </p:nvSpPr>
        <p:spPr>
          <a:xfrm>
            <a:off x="6898285" y="4661414"/>
            <a:ext cx="1973396" cy="1930401"/>
          </a:xfrm>
          <a:prstGeom prst="octagon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35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614664"/>
              </p:ext>
            </p:extLst>
          </p:nvPr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3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4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3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4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3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4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070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229704"/>
              </p:ext>
            </p:extLst>
          </p:nvPr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7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8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7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8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7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800" dirty="0">
                          <a:latin typeface="Arial Black" panose="020B0A04020102020204" pitchFamily="34" charset="0"/>
                        </a:rPr>
                        <a:t>8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353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380065"/>
              </p:ext>
            </p:extLst>
          </p:nvPr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9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11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12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9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11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12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9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11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0" dirty="0">
                          <a:latin typeface="Arial Black" panose="020B0A04020102020204" pitchFamily="34" charset="0"/>
                        </a:rPr>
                        <a:t>12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3AB4F76E-7A0D-403F-BCB7-070F53B851B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8036799"/>
                  </p:ext>
                </p:extLst>
              </p:nvPr>
            </p:nvGraphicFramePr>
            <p:xfrm>
              <a:off x="44355" y="-270980"/>
              <a:ext cx="2286000" cy="1714500"/>
            </p:xfrm>
            <a:graphic>
              <a:graphicData uri="http://schemas.microsoft.com/office/powerpoint/2016/slidezoom">
                <pslz:sldZm>
                  <pslz:sldZmObj sldId="267" cId="1217353786">
                    <pslz:zmPr id="{2E948369-AB96-4E09-856C-6315CAB084D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3AB4F76E-7A0D-403F-BCB7-070F53B851B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4355" y="-270980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8576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293981"/>
              </p:ext>
            </p:extLst>
          </p:nvPr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329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919375"/>
              </p:ext>
            </p:extLst>
          </p:nvPr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839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057717"/>
              </p:ext>
            </p:extLst>
          </p:nvPr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2B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2B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2B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225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C8C5E-A9AE-4B1E-9136-78B0248331DD}"/>
              </a:ext>
            </a:extLst>
          </p:cNvPr>
          <p:cNvGraphicFramePr>
            <a:graphicFrameLocks noGrp="1"/>
          </p:cNvGraphicFramePr>
          <p:nvPr/>
        </p:nvGraphicFramePr>
        <p:xfrm>
          <a:off x="129308" y="138545"/>
          <a:ext cx="8866908" cy="6585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727">
                  <a:extLst>
                    <a:ext uri="{9D8B030D-6E8A-4147-A177-3AD203B41FA5}">
                      <a16:colId xmlns:a16="http://schemas.microsoft.com/office/drawing/2014/main" val="4150206422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4011777914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517355728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3448014130"/>
                    </a:ext>
                  </a:extLst>
                </a:gridCol>
              </a:tblGrid>
              <a:tr h="21951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25752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306407"/>
                  </a:ext>
                </a:extLst>
              </a:tr>
              <a:tr h="219517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44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1354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513</TotalTime>
  <Words>60</Words>
  <Application>Microsoft Office PowerPoint</Application>
  <PresentationFormat>Letter Paper (8.5x11 in)</PresentationFormat>
  <Paragraphs>60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Rees Hannah;Rebecca Williams</dc:creator>
  <cp:lastModifiedBy>Rebecca Williams</cp:lastModifiedBy>
  <cp:revision>12</cp:revision>
  <cp:lastPrinted>2021-07-28T14:20:15Z</cp:lastPrinted>
  <dcterms:created xsi:type="dcterms:W3CDTF">2021-07-28T13:41:54Z</dcterms:created>
  <dcterms:modified xsi:type="dcterms:W3CDTF">2021-07-29T18:21:12Z</dcterms:modified>
</cp:coreProperties>
</file>