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handoutMasterIdLst>
    <p:handoutMasterId r:id="rId32"/>
  </p:handoutMasterIdLst>
  <p:sldIdLst>
    <p:sldId id="256" r:id="rId2"/>
    <p:sldId id="298" r:id="rId3"/>
    <p:sldId id="288" r:id="rId4"/>
    <p:sldId id="315" r:id="rId5"/>
    <p:sldId id="314" r:id="rId6"/>
    <p:sldId id="313" r:id="rId7"/>
    <p:sldId id="316" r:id="rId8"/>
    <p:sldId id="328" r:id="rId9"/>
    <p:sldId id="329" r:id="rId10"/>
    <p:sldId id="338" r:id="rId11"/>
    <p:sldId id="330" r:id="rId12"/>
    <p:sldId id="331" r:id="rId13"/>
    <p:sldId id="326" r:id="rId14"/>
    <p:sldId id="317" r:id="rId15"/>
    <p:sldId id="318" r:id="rId16"/>
    <p:sldId id="319" r:id="rId17"/>
    <p:sldId id="321" r:id="rId18"/>
    <p:sldId id="320" r:id="rId19"/>
    <p:sldId id="332" r:id="rId20"/>
    <p:sldId id="333" r:id="rId21"/>
    <p:sldId id="334" r:id="rId22"/>
    <p:sldId id="337" r:id="rId23"/>
    <p:sldId id="335" r:id="rId24"/>
    <p:sldId id="336" r:id="rId25"/>
    <p:sldId id="322" r:id="rId26"/>
    <p:sldId id="323" r:id="rId27"/>
    <p:sldId id="324" r:id="rId28"/>
    <p:sldId id="327" r:id="rId29"/>
    <p:sldId id="325" r:id="rId3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C0099"/>
    <a:srgbClr val="0066FF"/>
    <a:srgbClr val="CCFF33"/>
    <a:srgbClr val="E1C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221" autoAdjust="0"/>
  </p:normalViewPr>
  <p:slideViewPr>
    <p:cSldViewPr>
      <p:cViewPr varScale="1">
        <p:scale>
          <a:sx n="99" d="100"/>
          <a:sy n="99" d="100"/>
        </p:scale>
        <p:origin x="133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592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842" y="1"/>
            <a:ext cx="2971592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3C94B-461F-4169-95D2-3E49E9FA6D53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823"/>
            <a:ext cx="2971592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842" y="8829823"/>
            <a:ext cx="2971592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DF31C-5465-4EB4-BB93-272B9E9662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13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64820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B3343D86-0F1B-4BC2-85DD-90032661EED9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1"/>
            <a:ext cx="5486400" cy="4183380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2971800" cy="46482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829966"/>
            <a:ext cx="2971800" cy="46482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78A6D28-0E4B-4EAC-A7BD-455217D80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8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A6D28-0E4B-4EAC-A7BD-455217D802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27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9BF-0E97-4B07-AFA8-0C555E09961C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2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F959-7629-4A84-B7F1-A2513FE70B6D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65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0AAA-9497-4ABC-8F72-F8024134B74D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27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724CF-0E3D-406F-8AFE-7EE5EE297249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79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4938-BA09-492C-9DE7-A058C8659F8B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90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72D9-DBA7-4327-BA6D-C373B4972F73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5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BAB6-7FA3-462A-8B6F-B2871A11AA43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17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0133-16EE-4F64-9420-105B4E69D818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41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5379-2013-49D6-9EA6-5D18A36D8BEE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09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867C-EBA3-48A6-A6CF-EC3AB2D5DF34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9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8D26E-150D-4FD6-ACB0-980B9535AF84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9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ED41F-20D4-4246-A855-61C300B07990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9CE77-3865-4588-8E7D-58007C7ACF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2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beulah.lch.schoolinsites.com/?PageName=Guidance&amp;Page=%27DocumentsCategory%27&amp;CategoryID=199768&amp;iSection=Guidance&amp;CorrespondingID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file:///E:\Beulah%20High%20School%20%20Guidance%20-%20Links.ht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beulah.lch.schoolinsites.com/?PageName=Guidance&amp;Page='DocumentsCategory'&amp;CategoryID=197226&amp;iSection=Guidance&amp;CorrespondingID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5814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Seniors: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300" dirty="0" smtClean="0"/>
              <a:t>What can I do today to prepare for tomorrow?</a:t>
            </a:r>
            <a:br>
              <a:rPr lang="en-US" sz="33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Know your School Counselor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altLang="en-US" sz="2600" b="1" dirty="0" smtClean="0"/>
              <a:t>Adam Keel</a:t>
            </a:r>
            <a:r>
              <a:rPr lang="en-US" altLang="en-US" sz="2600" dirty="0" smtClean="0"/>
              <a:t>, Last Names A-K</a:t>
            </a:r>
          </a:p>
          <a:p>
            <a:pPr marL="457200" lvl="1" indent="0" algn="ctr">
              <a:buNone/>
            </a:pPr>
            <a:r>
              <a:rPr lang="en-US" altLang="en-US" sz="2400" dirty="0"/>
              <a:t>k</a:t>
            </a:r>
            <a:r>
              <a:rPr lang="en-US" altLang="en-US" sz="2400" dirty="0" smtClean="0"/>
              <a:t>eel.adam@lee.k12.al.us</a:t>
            </a:r>
          </a:p>
          <a:p>
            <a:pPr marL="0" indent="0" algn="ctr">
              <a:buNone/>
            </a:pPr>
            <a:endParaRPr lang="en-US" altLang="en-US" sz="1200" dirty="0" smtClean="0"/>
          </a:p>
          <a:p>
            <a:pPr marL="0" indent="0" algn="ctr">
              <a:buNone/>
            </a:pPr>
            <a:r>
              <a:rPr lang="en-US" altLang="en-US" sz="2600" b="1" dirty="0" smtClean="0"/>
              <a:t>Veronica Jefferson</a:t>
            </a:r>
            <a:r>
              <a:rPr lang="en-US" altLang="en-US" sz="2600" dirty="0" smtClean="0"/>
              <a:t>, Last Names L-Z</a:t>
            </a:r>
          </a:p>
          <a:p>
            <a:pPr marL="0" indent="0" algn="ctr">
              <a:buNone/>
            </a:pPr>
            <a:r>
              <a:rPr lang="en-US" altLang="en-US" sz="2600" dirty="0" smtClean="0"/>
              <a:t>jefferson.veronica@lee.k12.al.us</a:t>
            </a:r>
          </a:p>
          <a:p>
            <a:pPr marL="0" indent="0" algn="ctr">
              <a:buNone/>
            </a:pPr>
            <a:endParaRPr lang="en-US" altLang="en-US" sz="1200" dirty="0"/>
          </a:p>
          <a:p>
            <a:pPr marL="0" indent="0" algn="ctr">
              <a:buNone/>
            </a:pPr>
            <a:r>
              <a:rPr lang="en-US" altLang="en-US" sz="2600" b="1" dirty="0" smtClean="0"/>
              <a:t>Beth Parkman</a:t>
            </a:r>
            <a:r>
              <a:rPr lang="en-US" altLang="en-US" sz="2600" dirty="0" smtClean="0"/>
              <a:t>, Career Coach</a:t>
            </a:r>
          </a:p>
          <a:p>
            <a:pPr marL="0" indent="0" algn="ctr">
              <a:buNone/>
            </a:pPr>
            <a:r>
              <a:rPr lang="en-US" altLang="en-US" sz="2600" dirty="0" smtClean="0"/>
              <a:t>parkman.Elizabeth@lee.k12.al.us</a:t>
            </a:r>
            <a:endParaRPr lang="en-US" altLang="en-US" sz="2400" dirty="0" smtClean="0"/>
          </a:p>
          <a:p>
            <a:pPr marL="457200" lvl="1" indent="0">
              <a:buNone/>
            </a:pPr>
            <a:endParaRPr lang="en-US" altLang="en-US" sz="1100" dirty="0" smtClean="0"/>
          </a:p>
          <a:p>
            <a:r>
              <a:rPr lang="en-US" altLang="en-US" sz="2600" dirty="0" smtClean="0"/>
              <a:t>Offices are located in the bottom office.</a:t>
            </a:r>
          </a:p>
          <a:p>
            <a:r>
              <a:rPr lang="en-US" altLang="en-US" sz="2600" dirty="0" smtClean="0"/>
              <a:t>Your counselor addresses your concerns:  academic, personal/social, and career</a:t>
            </a:r>
          </a:p>
          <a:p>
            <a:r>
              <a:rPr lang="en-US" altLang="en-US" sz="2600" dirty="0" smtClean="0"/>
              <a:t>Counselors keep information confidential or on a need to know basis, unless you or someone else is getting hurt.</a:t>
            </a:r>
          </a:p>
          <a:p>
            <a:r>
              <a:rPr lang="en-US" altLang="en-US" sz="2600" dirty="0" smtClean="0"/>
              <a:t>Remember your counselor is here to HELP!</a:t>
            </a:r>
          </a:p>
        </p:txBody>
      </p:sp>
    </p:spTree>
    <p:extLst>
      <p:ext uri="{BB962C8B-B14F-4D97-AF65-F5344CB8AC3E}">
        <p14:creationId xmlns:p14="http://schemas.microsoft.com/office/powerpoint/2010/main" val="129000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College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b="1" dirty="0"/>
              <a:t>Make a list of </a:t>
            </a:r>
            <a:r>
              <a:rPr lang="en-US" sz="2800" b="1" dirty="0" smtClean="0"/>
              <a:t>colleges.</a:t>
            </a:r>
          </a:p>
          <a:p>
            <a:pPr lvl="1"/>
            <a:r>
              <a:rPr lang="en-US" sz="2400" b="1" dirty="0" smtClean="0"/>
              <a:t>Junior/Senior Workshop: Tuesday, October 21 @ 6</a:t>
            </a:r>
          </a:p>
          <a:p>
            <a:r>
              <a:rPr lang="en-US" sz="2800" b="1" dirty="0"/>
              <a:t>Check your high school grades and courses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2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7579079"/>
              </p:ext>
            </p:extLst>
          </p:nvPr>
        </p:nvGraphicFramePr>
        <p:xfrm>
          <a:off x="1828797" y="872695"/>
          <a:ext cx="5257802" cy="56154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8901"/>
                <a:gridCol w="2628901"/>
              </a:tblGrid>
              <a:tr h="1710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effectLst/>
                        </a:rPr>
                        <a:t>Regular</a:t>
                      </a:r>
                      <a:endParaRPr lang="en-US" sz="11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Advanced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English 9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English 9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English 10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English 10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English 11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English 11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English 12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English 12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Algebra A/Algebra I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Algebra A &amp; B/Algebra I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Algebra B/Geometry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Geometry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Geometry*/Alg Connections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Alg II w/ Trig*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Alg Connections/Alg II w/ Trig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Other: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Biology*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Biology*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Physical*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Chemistry/Physics*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Science: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Science: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Science: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Science: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World History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World History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US History 10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US History 10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US History 11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US History 11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Am Gov’t/Econ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Am Gov’t/Econ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LIFE PE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LIFE PE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Health (½) 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Health (½) 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Comp Apps (½)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Comp Apps (½)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Fine Art (½)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Fine Art (½)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6 ½ Electives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Lang I: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Lang II: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  <a:tr h="1710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effectLst/>
                        </a:rPr>
                        <a:t>4 ½ Electives</a:t>
                      </a:r>
                      <a:endParaRPr lang="en-US" sz="11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67" marR="42167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115953" y="41702"/>
            <a:ext cx="48924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Class of 2015/2016 Diploma Credit Check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for __________________________________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* = Indicates required courses.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44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College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b="1" dirty="0"/>
              <a:t>Make a list of </a:t>
            </a:r>
            <a:r>
              <a:rPr lang="en-US" sz="2800" b="1" dirty="0" smtClean="0"/>
              <a:t>colleges.</a:t>
            </a:r>
          </a:p>
          <a:p>
            <a:r>
              <a:rPr lang="en-US" sz="2800" b="1" dirty="0"/>
              <a:t>Check your high school grades and </a:t>
            </a:r>
            <a:r>
              <a:rPr lang="en-US" sz="2800" b="1" dirty="0" smtClean="0"/>
              <a:t>courses</a:t>
            </a:r>
            <a:r>
              <a:rPr lang="en-US" sz="2800" dirty="0" smtClean="0"/>
              <a:t>.</a:t>
            </a:r>
          </a:p>
          <a:p>
            <a:r>
              <a:rPr lang="en-US" sz="2800" b="1" dirty="0" smtClean="0"/>
              <a:t>Register to take the ACT and/or SAT.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0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609600"/>
            <a:ext cx="975836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4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College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943600"/>
          </a:xfrm>
        </p:spPr>
        <p:txBody>
          <a:bodyPr>
            <a:normAutofit/>
          </a:bodyPr>
          <a:lstStyle/>
          <a:p>
            <a:r>
              <a:rPr lang="en-US" sz="2800" b="1" dirty="0"/>
              <a:t>Make a list of </a:t>
            </a:r>
            <a:r>
              <a:rPr lang="en-US" sz="2800" b="1" dirty="0" smtClean="0"/>
              <a:t>colleges.</a:t>
            </a:r>
          </a:p>
          <a:p>
            <a:r>
              <a:rPr lang="en-US" sz="2800" b="1" dirty="0"/>
              <a:t>Check your high school grades and </a:t>
            </a:r>
            <a:r>
              <a:rPr lang="en-US" sz="2800" b="1" dirty="0" smtClean="0"/>
              <a:t>courses</a:t>
            </a:r>
            <a:r>
              <a:rPr lang="en-US" sz="2800" dirty="0" smtClean="0"/>
              <a:t>.</a:t>
            </a:r>
          </a:p>
          <a:p>
            <a:r>
              <a:rPr lang="en-US" sz="2800" b="1" dirty="0" smtClean="0"/>
              <a:t>Register to take the ACT and/or SAT.</a:t>
            </a:r>
          </a:p>
          <a:p>
            <a:r>
              <a:rPr lang="en-US" sz="2800" b="1" dirty="0" smtClean="0"/>
              <a:t>Begin filling out your applications as soon as possible.</a:t>
            </a:r>
          </a:p>
          <a:p>
            <a:pPr lvl="1"/>
            <a:r>
              <a:rPr lang="en-US" sz="2400" b="1" dirty="0">
                <a:hlinkClick r:id="rId2"/>
              </a:rPr>
              <a:t>http://beulah.lch.schoolinsites.com/?PageName=Guidance&amp;Page=%27DocumentsCategory%27&amp;CategoryID=199768&amp;iSection=Guidance&amp;CorrespondingID</a:t>
            </a:r>
            <a:r>
              <a:rPr lang="en-US" sz="2400" b="1" dirty="0" smtClean="0"/>
              <a:t>=</a:t>
            </a:r>
          </a:p>
          <a:p>
            <a:pPr lvl="1"/>
            <a:r>
              <a:rPr lang="en-US" sz="2400" b="1" dirty="0" smtClean="0"/>
              <a:t>Admissions</a:t>
            </a:r>
          </a:p>
          <a:p>
            <a:pPr lvl="1"/>
            <a:r>
              <a:rPr lang="en-US" sz="2400" b="1" dirty="0" smtClean="0"/>
              <a:t>CAST: College Application and Scholarship Thursdays starting Thursday, October 23</a:t>
            </a:r>
          </a:p>
          <a:p>
            <a:pPr lvl="1"/>
            <a:endParaRPr lang="en-US" sz="24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5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28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5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 action="ppaction://hlinkfile"/>
              </a:rPr>
              <a:t>file:///E:/Beulah%20High%20School%20%20Guidance%20-%</a:t>
            </a:r>
            <a:r>
              <a:rPr lang="en-US" dirty="0" smtClean="0">
                <a:hlinkClick r:id="rId2" action="ppaction://hlinkfile"/>
              </a:rPr>
              <a:t>20Links.htm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4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6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87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14" y="0"/>
            <a:ext cx="5423586" cy="701875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96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College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b="1" dirty="0"/>
              <a:t>Make a list of </a:t>
            </a:r>
            <a:r>
              <a:rPr lang="en-US" sz="2800" b="1" dirty="0" smtClean="0"/>
              <a:t>colleges.</a:t>
            </a:r>
          </a:p>
          <a:p>
            <a:r>
              <a:rPr lang="en-US" sz="2800" b="1" dirty="0"/>
              <a:t>Check your high school grades and </a:t>
            </a:r>
            <a:r>
              <a:rPr lang="en-US" sz="2800" b="1" dirty="0" smtClean="0"/>
              <a:t>courses</a:t>
            </a:r>
            <a:r>
              <a:rPr lang="en-US" sz="2800" dirty="0" smtClean="0"/>
              <a:t>.</a:t>
            </a:r>
          </a:p>
          <a:p>
            <a:r>
              <a:rPr lang="en-US" sz="2800" b="1" dirty="0" smtClean="0"/>
              <a:t>Register to take the ACT and/or SAT.</a:t>
            </a:r>
          </a:p>
          <a:p>
            <a:r>
              <a:rPr lang="en-US" sz="2800" b="1" dirty="0" smtClean="0"/>
              <a:t>Begin filling out your applications as soon as possible.</a:t>
            </a:r>
            <a:endParaRPr lang="en-US" sz="2800" b="1" dirty="0"/>
          </a:p>
          <a:p>
            <a:r>
              <a:rPr lang="en-US" sz="2800" b="1" dirty="0" smtClean="0"/>
              <a:t>Request an official transcript and send “official” test scores to the college(s).</a:t>
            </a:r>
            <a:endParaRPr lang="en-US" sz="2800" b="1" dirty="0"/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9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6" t="10208" r="15666" b="8468"/>
          <a:stretch/>
        </p:blipFill>
        <p:spPr bwMode="auto">
          <a:xfrm>
            <a:off x="137160" y="228600"/>
            <a:ext cx="8930640" cy="594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7160" y="6324600"/>
            <a:ext cx="893064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Give our office at least a one week notice when transcripts need to be sent.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7104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College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b="1" dirty="0"/>
              <a:t>Make a list of </a:t>
            </a:r>
            <a:r>
              <a:rPr lang="en-US" sz="2800" b="1" dirty="0" smtClean="0"/>
              <a:t>colleges.</a:t>
            </a:r>
          </a:p>
          <a:p>
            <a:r>
              <a:rPr lang="en-US" sz="2800" b="1" dirty="0"/>
              <a:t>Check your high school grades and </a:t>
            </a:r>
            <a:r>
              <a:rPr lang="en-US" sz="2800" b="1" dirty="0" smtClean="0"/>
              <a:t>courses</a:t>
            </a:r>
            <a:r>
              <a:rPr lang="en-US" sz="2800" dirty="0" smtClean="0"/>
              <a:t>.</a:t>
            </a:r>
          </a:p>
          <a:p>
            <a:r>
              <a:rPr lang="en-US" sz="2800" b="1" dirty="0" smtClean="0"/>
              <a:t>Register to take the ACT and/or SAT.</a:t>
            </a:r>
          </a:p>
          <a:p>
            <a:r>
              <a:rPr lang="en-US" sz="2800" b="1" dirty="0" smtClean="0"/>
              <a:t>Begin filling out your applications as soon as possible.</a:t>
            </a:r>
            <a:endParaRPr lang="en-US" sz="2800" b="1" dirty="0"/>
          </a:p>
          <a:p>
            <a:r>
              <a:rPr lang="en-US" sz="2800" b="1" dirty="0"/>
              <a:t>Request an official transcript and send “official” test scores to the college(s</a:t>
            </a:r>
            <a:r>
              <a:rPr lang="en-US" sz="2800" b="1" dirty="0" smtClean="0"/>
              <a:t>).</a:t>
            </a:r>
          </a:p>
          <a:p>
            <a:r>
              <a:rPr lang="en-US" sz="2800" b="1" dirty="0" smtClean="0"/>
              <a:t>Have letters of recommendation written.</a:t>
            </a:r>
          </a:p>
          <a:p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21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3" t="9677" r="26676" b="8125"/>
          <a:stretch/>
        </p:blipFill>
        <p:spPr bwMode="auto">
          <a:xfrm>
            <a:off x="-106680" y="-152400"/>
            <a:ext cx="5943600" cy="6012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5" t="9980" r="28426" b="8367"/>
          <a:stretch/>
        </p:blipFill>
        <p:spPr bwMode="auto">
          <a:xfrm>
            <a:off x="1447800" y="533400"/>
            <a:ext cx="5633883" cy="5973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4" t="9576" r="27339" b="8166"/>
          <a:stretch/>
        </p:blipFill>
        <p:spPr bwMode="auto">
          <a:xfrm>
            <a:off x="3291840" y="1143000"/>
            <a:ext cx="5745480" cy="6017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38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College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b="1" dirty="0"/>
              <a:t>Contact a financial aid counselor at the colleges to which you apply</a:t>
            </a:r>
            <a:r>
              <a:rPr lang="en-US" sz="2800" b="1" dirty="0" smtClean="0"/>
              <a:t>.</a:t>
            </a:r>
          </a:p>
          <a:p>
            <a:pPr lvl="1"/>
            <a:r>
              <a:rPr lang="en-US" sz="2400" b="1" dirty="0">
                <a:hlinkClick r:id="rId2"/>
              </a:rPr>
              <a:t>http://beulah.lch.schoolinsites.com/?PageName=Guidance&amp;Page=%27DocumentsCategory%27&amp;CategoryID=197226&amp;iSection=Guidance&amp;CorrespondingID</a:t>
            </a:r>
            <a:r>
              <a:rPr lang="en-US" sz="2400" b="1" dirty="0" smtClean="0"/>
              <a:t>=</a:t>
            </a:r>
          </a:p>
          <a:p>
            <a:pPr lvl="1"/>
            <a:r>
              <a:rPr lang="en-US" sz="2400" b="1" dirty="0" smtClean="0"/>
              <a:t>Scholarships</a:t>
            </a:r>
          </a:p>
          <a:p>
            <a:pPr lvl="2"/>
            <a:r>
              <a:rPr lang="en-US" sz="2000" b="1" dirty="0" smtClean="0"/>
              <a:t>From colleges/universities</a:t>
            </a:r>
          </a:p>
          <a:p>
            <a:pPr lvl="2"/>
            <a:r>
              <a:rPr lang="en-US" sz="2000" b="1" dirty="0" smtClean="0"/>
              <a:t>From external sources</a:t>
            </a:r>
          </a:p>
          <a:p>
            <a:pPr lvl="1"/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85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908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885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652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136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71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8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College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b="1" dirty="0"/>
              <a:t>Contact a financial aid counselor at the colleges to which you apply</a:t>
            </a:r>
            <a:r>
              <a:rPr lang="en-US" sz="2800" b="1" dirty="0" smtClean="0"/>
              <a:t>.</a:t>
            </a:r>
          </a:p>
          <a:p>
            <a:r>
              <a:rPr lang="en-US" sz="2800" b="1" dirty="0" smtClean="0"/>
              <a:t>Visit the colleges you are considering.</a:t>
            </a:r>
            <a:endParaRPr lang="en-US" sz="2800" b="1" dirty="0"/>
          </a:p>
          <a:p>
            <a:pPr lvl="1"/>
            <a:endParaRPr lang="en-US" sz="2400" b="1" dirty="0" smtClean="0"/>
          </a:p>
          <a:p>
            <a:pPr lvl="1"/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3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1" t="16458" r="30542" b="6249"/>
          <a:stretch/>
        </p:blipFill>
        <p:spPr bwMode="auto">
          <a:xfrm>
            <a:off x="1589315" y="0"/>
            <a:ext cx="5878285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9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College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b="1" dirty="0"/>
              <a:t>Contact a financial aid counselor at the colleges to which you apply</a:t>
            </a:r>
            <a:r>
              <a:rPr lang="en-US" sz="2800" b="1" dirty="0" smtClean="0"/>
              <a:t>.</a:t>
            </a:r>
          </a:p>
          <a:p>
            <a:r>
              <a:rPr lang="en-US" sz="2800" b="1" dirty="0" smtClean="0"/>
              <a:t>Visit the colleges you are considering.</a:t>
            </a:r>
          </a:p>
          <a:p>
            <a:r>
              <a:rPr lang="en-US" sz="2800" b="1" dirty="0" smtClean="0"/>
              <a:t>Let us know when you receive a letter of acceptance from a college or a scholarship.  We want to celebrate with you!</a:t>
            </a:r>
            <a:endParaRPr lang="en-US" sz="2400" b="1" dirty="0" smtClean="0"/>
          </a:p>
          <a:p>
            <a:pPr lvl="1"/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2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College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b="1" dirty="0"/>
              <a:t>Contact a financial aid counselor at the colleges to which you apply</a:t>
            </a:r>
            <a:r>
              <a:rPr lang="en-US" sz="2800" b="1" dirty="0" smtClean="0"/>
              <a:t>.</a:t>
            </a:r>
          </a:p>
          <a:p>
            <a:r>
              <a:rPr lang="en-US" sz="2800" b="1" dirty="0" smtClean="0"/>
              <a:t>Visit the colleges you are considering.</a:t>
            </a:r>
          </a:p>
          <a:p>
            <a:r>
              <a:rPr lang="en-US" sz="2800" b="1" dirty="0" smtClean="0"/>
              <a:t>Let us know when you receive a letter of acceptance from a college or a scholarship.  We want to celebrate with you!</a:t>
            </a:r>
          </a:p>
          <a:p>
            <a:r>
              <a:rPr lang="en-US" sz="2800" b="1" dirty="0" smtClean="0"/>
              <a:t>It is </a:t>
            </a:r>
            <a:r>
              <a:rPr lang="en-US" sz="2800" b="1" u="sng" dirty="0" smtClean="0"/>
              <a:t>your</a:t>
            </a:r>
            <a:r>
              <a:rPr lang="en-US" sz="2800" b="1" dirty="0" smtClean="0"/>
              <a:t> responsibility to check with your individual schools for application and scholarship procedures.</a:t>
            </a:r>
            <a:endParaRPr lang="en-US" sz="2800" b="1" dirty="0"/>
          </a:p>
          <a:p>
            <a:pPr lvl="1"/>
            <a:endParaRPr lang="en-US" sz="2400" b="1" dirty="0" smtClean="0"/>
          </a:p>
          <a:p>
            <a:pPr lvl="1"/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2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CE77-3865-4588-8E7D-58007C7ACFF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8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Rockwell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2907</TotalTime>
  <Words>622</Words>
  <Application>Microsoft Office PowerPoint</Application>
  <PresentationFormat>On-screen Show (4:3)</PresentationFormat>
  <Paragraphs>157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Book Antiqua</vt:lpstr>
      <vt:lpstr>Calibri</vt:lpstr>
      <vt:lpstr>Century Gothic</vt:lpstr>
      <vt:lpstr>Rockwell</vt:lpstr>
      <vt:lpstr>Times New Roman</vt:lpstr>
      <vt:lpstr>Office Theme</vt:lpstr>
      <vt:lpstr>Seniors:     What can I do today to prepare for tomorrow?   </vt:lpstr>
      <vt:lpstr>Know your School Counselor</vt:lpstr>
      <vt:lpstr>College Checklist</vt:lpstr>
      <vt:lpstr>PowerPoint Presentation</vt:lpstr>
      <vt:lpstr>College Checklist</vt:lpstr>
      <vt:lpstr>PowerPoint Presentation</vt:lpstr>
      <vt:lpstr>College Checklist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College Checklist</vt:lpstr>
      <vt:lpstr>PowerPoint Presentation</vt:lpstr>
      <vt:lpstr>College Checklist</vt:lpstr>
      <vt:lpstr>PowerPoint Presentation</vt:lpstr>
      <vt:lpstr>College Checklist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College Checklist</vt:lpstr>
      <vt:lpstr>PowerPoint Presentation</vt:lpstr>
      <vt:lpstr>College Checklist</vt:lpstr>
      <vt:lpstr>College Checklist</vt:lpstr>
      <vt:lpstr>PowerPoint Presentation</vt:lpstr>
    </vt:vector>
  </TitlesOfParts>
  <Company>Chicago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elinville</dc:creator>
  <cp:lastModifiedBy>Keel,Adam</cp:lastModifiedBy>
  <cp:revision>147</cp:revision>
  <cp:lastPrinted>2014-09-24T13:06:08Z</cp:lastPrinted>
  <dcterms:created xsi:type="dcterms:W3CDTF">2011-10-03T21:00:36Z</dcterms:created>
  <dcterms:modified xsi:type="dcterms:W3CDTF">2014-09-24T14:34:10Z</dcterms:modified>
</cp:coreProperties>
</file>