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KIu9yen5n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studio.code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675140"/>
            <a:ext cx="7808976" cy="1088136"/>
          </a:xfrm>
        </p:spPr>
        <p:txBody>
          <a:bodyPr>
            <a:normAutofit/>
          </a:bodyPr>
          <a:lstStyle/>
          <a:p>
            <a:r>
              <a:rPr lang="en-US" sz="8000" dirty="0" smtClean="0"/>
              <a:t>Intro to Coding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5560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Coding is what is used to create computer software, apps, and websites.</a:t>
            </a:r>
          </a:p>
          <a:p>
            <a:r>
              <a:rPr lang="en-US" sz="2800" dirty="0" smtClean="0"/>
              <a:t>Examples:</a:t>
            </a:r>
          </a:p>
          <a:p>
            <a:pPr lvl="1"/>
            <a:r>
              <a:rPr lang="en-US" sz="2800" dirty="0" smtClean="0"/>
              <a:t>Your operating system (OS)</a:t>
            </a:r>
          </a:p>
          <a:p>
            <a:pPr lvl="1"/>
            <a:r>
              <a:rPr lang="en-US" sz="2800" dirty="0" smtClean="0"/>
              <a:t>Apps on your phone</a:t>
            </a:r>
          </a:p>
          <a:p>
            <a:pPr lvl="1"/>
            <a:r>
              <a:rPr lang="en-US" sz="2800" dirty="0" smtClean="0"/>
              <a:t>Facebook, </a:t>
            </a:r>
            <a:r>
              <a:rPr lang="en-US" sz="2800" dirty="0" err="1" smtClean="0"/>
              <a:t>Snapchat</a:t>
            </a:r>
            <a:r>
              <a:rPr lang="en-US" sz="2800" dirty="0" smtClean="0"/>
              <a:t>, </a:t>
            </a:r>
            <a:r>
              <a:rPr lang="en-US" sz="2800" dirty="0" err="1" smtClean="0"/>
              <a:t>Instagram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543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>
            <a:normAutofit/>
          </a:bodyPr>
          <a:lstStyle/>
          <a:p>
            <a:r>
              <a:rPr lang="en-US" dirty="0" smtClean="0"/>
              <a:t>It empowers you to do many things you wouldn’t otherwise be able to do.</a:t>
            </a:r>
          </a:p>
          <a:p>
            <a:pPr lvl="1"/>
            <a:r>
              <a:rPr lang="en-US" sz="2400" dirty="0" smtClean="0"/>
              <a:t>Building your own websites</a:t>
            </a:r>
          </a:p>
          <a:p>
            <a:pPr lvl="1"/>
            <a:r>
              <a:rPr lang="en-US" sz="2400" dirty="0" smtClean="0"/>
              <a:t>Becoming a career coder</a:t>
            </a:r>
          </a:p>
          <a:p>
            <a:pPr lvl="1"/>
            <a:r>
              <a:rPr lang="en-US" sz="2400" dirty="0" smtClean="0"/>
              <a:t>Start your own technology business</a:t>
            </a:r>
          </a:p>
          <a:p>
            <a:r>
              <a:rPr lang="en-US" dirty="0" smtClean="0"/>
              <a:t>You will be able to understand the technology shaping your world.</a:t>
            </a:r>
          </a:p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nKIu9yen5nc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90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Coding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/>
          <a:lstStyle/>
          <a:p>
            <a:r>
              <a:rPr lang="en-US" sz="2800" dirty="0" smtClean="0"/>
              <a:t>Writing code tells the computer what to do.</a:t>
            </a:r>
          </a:p>
          <a:p>
            <a:r>
              <a:rPr lang="en-US" sz="2800" dirty="0" smtClean="0"/>
              <a:t>A computer only understands two types of data:   on and off.</a:t>
            </a:r>
          </a:p>
          <a:p>
            <a:r>
              <a:rPr lang="en-US" sz="2800" dirty="0" smtClean="0"/>
              <a:t>A computer is really a combination of on/off switches called transistors.  Some transistors are on and some are off.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224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1977044"/>
            <a:ext cx="8574087" cy="430257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Binary code is the representation of these on/off combinations</a:t>
            </a:r>
          </a:p>
          <a:p>
            <a:r>
              <a:rPr lang="en-US" sz="2800" dirty="0" smtClean="0"/>
              <a:t>Binary code is grouped into bytes, groups of 8 digits representing 8 transistors.  Example: 11101001</a:t>
            </a:r>
          </a:p>
          <a:p>
            <a:r>
              <a:rPr lang="en-US" sz="2800" dirty="0" smtClean="0"/>
              <a:t>Modern computers contain millions or even billions of transistors, which means unimaginably large combinations of numbers.</a:t>
            </a:r>
          </a:p>
          <a:p>
            <a:r>
              <a:rPr lang="en-US" sz="2800" dirty="0" smtClean="0"/>
              <a:t>This is where programming languages come 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2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Coding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thousands of coding languages in existence today.</a:t>
            </a:r>
          </a:p>
          <a:p>
            <a:r>
              <a:rPr lang="en-US" dirty="0" smtClean="0"/>
              <a:t>There are no vocabularies or alphabets.</a:t>
            </a:r>
          </a:p>
          <a:p>
            <a:r>
              <a:rPr lang="en-US" dirty="0" smtClean="0"/>
              <a:t>They are more like special commands, abbreviations and ways of arranging text.</a:t>
            </a:r>
          </a:p>
          <a:p>
            <a:r>
              <a:rPr lang="en-US" dirty="0" smtClean="0"/>
              <a:t>All software is written in some kind of coding language which is unique and designed with a certain operating system, platform, coding style and intended use in mind.</a:t>
            </a:r>
          </a:p>
          <a:p>
            <a:r>
              <a:rPr lang="en-US" dirty="0" smtClean="0"/>
              <a:t>Basic web development codes – HTML, CSS and Java Script - are built into your computers.  That means you have a browser.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9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it’s your turn!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727189" cy="4337360"/>
          </a:xfrm>
        </p:spPr>
        <p:txBody>
          <a:bodyPr>
            <a:noAutofit/>
          </a:bodyPr>
          <a:lstStyle/>
          <a:p>
            <a:r>
              <a:rPr lang="en-US" sz="2600" dirty="0" smtClean="0"/>
              <a:t>Go to </a:t>
            </a:r>
            <a:r>
              <a:rPr lang="en-US" sz="2600" dirty="0" smtClean="0">
                <a:hlinkClick r:id="rId2"/>
              </a:rPr>
              <a:t>http://studio.code.org</a:t>
            </a:r>
            <a:endParaRPr lang="en-US" sz="2600" dirty="0" smtClean="0"/>
          </a:p>
          <a:p>
            <a:r>
              <a:rPr lang="en-US" sz="2600" dirty="0" smtClean="0"/>
              <a:t>You can select “Sign in” if you want to create an account and chart your progress.  If not, go to the next step.</a:t>
            </a:r>
          </a:p>
          <a:p>
            <a:r>
              <a:rPr lang="en-US" sz="2600" dirty="0" smtClean="0"/>
              <a:t>Scroll to the bottom of the page. Select “Intro Course.”  Go to “Stage 1,” then “</a:t>
            </a:r>
            <a:r>
              <a:rPr lang="en-US" sz="2600" smtClean="0"/>
              <a:t>Unplugged Activity</a:t>
            </a:r>
            <a:r>
              <a:rPr lang="en-US" sz="2600" dirty="0" smtClean="0"/>
              <a:t>.”</a:t>
            </a:r>
            <a:endParaRPr lang="en-US" sz="2600" dirty="0" smtClean="0"/>
          </a:p>
          <a:p>
            <a:r>
              <a:rPr lang="en-US" sz="2600" dirty="0" smtClean="0"/>
              <a:t>When done, click on “I’ve finished my Hour of Code.”  Select “Continue to the next level.”  Scroll down and select “Intro course.”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1928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380</TotalTime>
  <Words>367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Corbel</vt:lpstr>
      <vt:lpstr>Wingdings</vt:lpstr>
      <vt:lpstr>Spectrum</vt:lpstr>
      <vt:lpstr>Intro to Coding</vt:lpstr>
      <vt:lpstr>What is Coding?</vt:lpstr>
      <vt:lpstr>Benefits of Coding</vt:lpstr>
      <vt:lpstr>How Coding Works</vt:lpstr>
      <vt:lpstr>Binary Code</vt:lpstr>
      <vt:lpstr>Common Coding Languages</vt:lpstr>
      <vt:lpstr>Now it’s your turn!</vt:lpstr>
    </vt:vector>
  </TitlesOfParts>
  <Company>Douglas County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 of Code</dc:title>
  <dc:creator>User</dc:creator>
  <cp:lastModifiedBy>Antal, Beth</cp:lastModifiedBy>
  <cp:revision>16</cp:revision>
  <dcterms:created xsi:type="dcterms:W3CDTF">2014-12-08T01:09:51Z</dcterms:created>
  <dcterms:modified xsi:type="dcterms:W3CDTF">2014-12-08T16:49:06Z</dcterms:modified>
</cp:coreProperties>
</file>