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0" r:id="rId2"/>
    <p:sldId id="262" r:id="rId3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5A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70" autoAdjust="0"/>
    <p:restoredTop sz="94660"/>
  </p:normalViewPr>
  <p:slideViewPr>
    <p:cSldViewPr snapToGrid="0">
      <p:cViewPr varScale="1">
        <p:scale>
          <a:sx n="78" d="100"/>
          <a:sy n="78" d="100"/>
        </p:scale>
        <p:origin x="1758" y="120"/>
      </p:cViewPr>
      <p:guideLst>
        <p:guide orient="horz" pos="244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278E0-A23B-4BF1-BC2A-878355080026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32110-CF02-433D-8AE2-351C7C845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09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32110-CF02-433D-8AE2-351C7C84504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503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32110-CF02-433D-8AE2-351C7C84504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77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9125-1C03-4B8A-B8C0-FBF0CA8EB1EF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4EBB-71B6-40CB-B67F-95BA83D8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33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9125-1C03-4B8A-B8C0-FBF0CA8EB1EF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4EBB-71B6-40CB-B67F-95BA83D8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873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9125-1C03-4B8A-B8C0-FBF0CA8EB1EF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4EBB-71B6-40CB-B67F-95BA83D8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0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9125-1C03-4B8A-B8C0-FBF0CA8EB1EF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4EBB-71B6-40CB-B67F-95BA83D8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818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9125-1C03-4B8A-B8C0-FBF0CA8EB1EF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4EBB-71B6-40CB-B67F-95BA83D8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120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9125-1C03-4B8A-B8C0-FBF0CA8EB1EF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4EBB-71B6-40CB-B67F-95BA83D8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4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9125-1C03-4B8A-B8C0-FBF0CA8EB1EF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4EBB-71B6-40CB-B67F-95BA83D8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5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9125-1C03-4B8A-B8C0-FBF0CA8EB1EF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4EBB-71B6-40CB-B67F-95BA83D8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78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9125-1C03-4B8A-B8C0-FBF0CA8EB1EF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4EBB-71B6-40CB-B67F-95BA83D8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3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9125-1C03-4B8A-B8C0-FBF0CA8EB1EF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4EBB-71B6-40CB-B67F-95BA83D8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6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9125-1C03-4B8A-B8C0-FBF0CA8EB1EF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4EBB-71B6-40CB-B67F-95BA83D8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65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B9125-1C03-4B8A-B8C0-FBF0CA8EB1EF}" type="datetimeFigureOut">
              <a:rPr lang="en-US" smtClean="0"/>
              <a:t>7/17/2016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04EBB-71B6-40CB-B67F-95BA83D86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50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572001" y="562432"/>
            <a:ext cx="235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35ABCD"/>
                </a:solidFill>
                <a:latin typeface="+mj-lt"/>
              </a:defRPr>
            </a:lvl1pPr>
          </a:lstStyle>
          <a:p>
            <a:r>
              <a:rPr lang="en-US" dirty="0"/>
              <a:t>2. Profile Settings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79726" y="931721"/>
            <a:ext cx="40583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Here is where you change your profile picture, access your password locker, sign in </a:t>
            </a:r>
            <a:r>
              <a:rPr lang="en-US" sz="1050" dirty="0" smtClean="0"/>
              <a:t>options</a:t>
            </a:r>
            <a:r>
              <a:rPr lang="en-US" sz="1050" dirty="0"/>
              <a:t>, </a:t>
            </a:r>
            <a:r>
              <a:rPr lang="en-US" sz="1050" dirty="0" smtClean="0"/>
              <a:t>and password </a:t>
            </a:r>
            <a:r>
              <a:rPr lang="en-US" sz="1050" dirty="0"/>
              <a:t>recovery </a:t>
            </a:r>
            <a:r>
              <a:rPr lang="en-US" sz="1050" dirty="0" smtClean="0"/>
              <a:t>options.</a:t>
            </a:r>
            <a:endParaRPr lang="en-US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7311" y="562432"/>
            <a:ext cx="181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5ABCD"/>
                </a:solidFill>
                <a:latin typeface="+mj-lt"/>
              </a:rPr>
              <a:t>1. Sign 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2891" y="943932"/>
            <a:ext cx="3471116" cy="5770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dirty="0"/>
              <a:t>Sign in with your school network </a:t>
            </a:r>
            <a:r>
              <a:rPr lang="en-US" sz="1050" dirty="0" smtClean="0"/>
              <a:t>login and password. </a:t>
            </a:r>
            <a:r>
              <a:rPr lang="en-US" sz="1050" dirty="0"/>
              <a:t>If </a:t>
            </a:r>
            <a:r>
              <a:rPr lang="en-US" sz="1050" dirty="0" smtClean="0"/>
              <a:t>you are off </a:t>
            </a:r>
            <a:r>
              <a:rPr lang="en-US" sz="1050" dirty="0"/>
              <a:t>campus the code may be required. The code is </a:t>
            </a:r>
            <a:r>
              <a:rPr lang="en-US" sz="1050" dirty="0" err="1"/>
              <a:t>mtnbrook</a:t>
            </a:r>
            <a:endParaRPr lang="en-US" sz="1050" dirty="0"/>
          </a:p>
        </p:txBody>
      </p:sp>
      <p:sp>
        <p:nvSpPr>
          <p:cNvPr id="23" name="TextBox 22"/>
          <p:cNvSpPr txBox="1"/>
          <p:nvPr/>
        </p:nvSpPr>
        <p:spPr>
          <a:xfrm>
            <a:off x="1826967" y="-72086"/>
            <a:ext cx="191292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Quick Guide</a:t>
            </a:r>
          </a:p>
        </p:txBody>
      </p:sp>
      <p:pic>
        <p:nvPicPr>
          <p:cNvPr id="21" name="Picture 2" descr="CL-Logo-smal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" y="1282"/>
            <a:ext cx="1901432" cy="3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433561" y="-22322"/>
            <a:ext cx="3710439" cy="400110"/>
          </a:xfrm>
          <a:prstGeom prst="rect">
            <a:avLst/>
          </a:prstGeom>
          <a:solidFill>
            <a:srgbClr val="35ABC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</a:rPr>
              <a:t>My.classlink.com/</a:t>
            </a:r>
            <a:r>
              <a:rPr lang="en-US" sz="2000" b="1" dirty="0" err="1">
                <a:solidFill>
                  <a:schemeClr val="bg1"/>
                </a:solidFill>
                <a:latin typeface="+mj-lt"/>
              </a:rPr>
              <a:t>mtnbrook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10" y="3754595"/>
            <a:ext cx="395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35ABCD"/>
                </a:solidFill>
                <a:latin typeface="+mj-lt"/>
              </a:defRPr>
            </a:lvl1pPr>
          </a:lstStyle>
          <a:p>
            <a:r>
              <a:rPr lang="en-US" dirty="0"/>
              <a:t>3. General Settings &amp; Themes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4927" y="3768600"/>
            <a:ext cx="256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5ABCD"/>
                </a:solidFill>
                <a:latin typeface="+mj-lt"/>
              </a:rPr>
              <a:t>4. Password Locker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2891" y="4103937"/>
            <a:ext cx="40578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My Profile &gt;</a:t>
            </a:r>
            <a:r>
              <a:rPr lang="en-US" sz="1050" dirty="0">
                <a:sym typeface="Wingdings" panose="05000000000000000000" pitchFamily="2" charset="2"/>
              </a:rPr>
              <a:t> </a:t>
            </a:r>
            <a:r>
              <a:rPr lang="en-US" sz="1050" b="1" dirty="0">
                <a:sym typeface="Wingdings" panose="05000000000000000000" pitchFamily="2" charset="2"/>
              </a:rPr>
              <a:t>General </a:t>
            </a:r>
            <a:r>
              <a:rPr lang="en-US" sz="1050" dirty="0">
                <a:sym typeface="Wingdings" panose="05000000000000000000" pitchFamily="2" charset="2"/>
              </a:rPr>
              <a:t>allows you to choose an avatar for your profile.  You can edit </a:t>
            </a:r>
            <a:r>
              <a:rPr lang="en-US" sz="1050">
                <a:sym typeface="Wingdings" panose="05000000000000000000" pitchFamily="2" charset="2"/>
              </a:rPr>
              <a:t>your theme </a:t>
            </a:r>
            <a:r>
              <a:rPr lang="en-US" sz="1050" dirty="0">
                <a:sym typeface="Wingdings" panose="05000000000000000000" pitchFamily="2" charset="2"/>
              </a:rPr>
              <a:t>in </a:t>
            </a:r>
            <a:r>
              <a:rPr lang="en-US" sz="1050" b="1" dirty="0">
                <a:sym typeface="Wingdings" panose="05000000000000000000" pitchFamily="2" charset="2"/>
              </a:rPr>
              <a:t>Themes &amp; Colors.</a:t>
            </a:r>
            <a:endParaRPr lang="en-US" sz="1050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002" y="1652063"/>
            <a:ext cx="3429000" cy="19396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879726" y="4118597"/>
            <a:ext cx="40578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Profile Settings &gt;</a:t>
            </a:r>
            <a:r>
              <a:rPr lang="en-US" sz="1050" dirty="0">
                <a:sym typeface="Wingdings" panose="05000000000000000000" pitchFamily="2" charset="2"/>
              </a:rPr>
              <a:t> </a:t>
            </a:r>
            <a:r>
              <a:rPr lang="en-US" sz="1050" b="1" dirty="0">
                <a:sym typeface="Wingdings" panose="05000000000000000000" pitchFamily="2" charset="2"/>
              </a:rPr>
              <a:t>Password Locker </a:t>
            </a:r>
            <a:r>
              <a:rPr lang="en-US" sz="1050" dirty="0">
                <a:sym typeface="Wingdings" panose="05000000000000000000" pitchFamily="2" charset="2"/>
              </a:rPr>
              <a:t>allows you to update and change your stored username and passwords for your Single Sign On applications.</a:t>
            </a:r>
            <a:endParaRPr lang="en-US" sz="1050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002" y="4668638"/>
            <a:ext cx="3429000" cy="1940379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5" y="4713431"/>
            <a:ext cx="3429000" cy="1940379"/>
          </a:xfrm>
          <a:prstGeom prst="rect">
            <a:avLst/>
          </a:prstGeom>
        </p:spPr>
      </p:pic>
      <p:pic>
        <p:nvPicPr>
          <p:cNvPr id="22" name="Picture 21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5" y="1587215"/>
            <a:ext cx="3429000" cy="191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7311" y="524502"/>
            <a:ext cx="181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35ABCD"/>
                </a:solidFill>
                <a:latin typeface="+mj-lt"/>
              </a:defRPr>
            </a:lvl1pPr>
          </a:lstStyle>
          <a:p>
            <a:r>
              <a:rPr lang="en-US" dirty="0"/>
              <a:t>5. My Files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1998" y="543977"/>
            <a:ext cx="2167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35ABCD"/>
                </a:solidFill>
                <a:latin typeface="+mj-lt"/>
              </a:defRPr>
            </a:lvl1pPr>
          </a:lstStyle>
          <a:p>
            <a:r>
              <a:rPr lang="en-US" dirty="0"/>
              <a:t>6. Cloud Drives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26967" y="-72086"/>
            <a:ext cx="191292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Quick Guide</a:t>
            </a:r>
          </a:p>
        </p:txBody>
      </p:sp>
      <p:pic>
        <p:nvPicPr>
          <p:cNvPr id="21" name="Picture 2" descr="CL-Logo-smal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" y="1282"/>
            <a:ext cx="1901432" cy="3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433561" y="-26883"/>
            <a:ext cx="3710439" cy="400110"/>
          </a:xfrm>
          <a:prstGeom prst="rect">
            <a:avLst/>
          </a:prstGeom>
          <a:solidFill>
            <a:srgbClr val="35ABC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</a:rPr>
              <a:t>My.classlink.com/</a:t>
            </a:r>
            <a:r>
              <a:rPr lang="en-US" sz="2000" b="1" dirty="0" err="1">
                <a:solidFill>
                  <a:schemeClr val="bg1"/>
                </a:solidFill>
                <a:latin typeface="+mj-lt"/>
              </a:rPr>
              <a:t>mtnbrook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11" y="3657091"/>
            <a:ext cx="228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35ABCD"/>
                </a:solidFill>
                <a:latin typeface="+mj-lt"/>
              </a:defRPr>
            </a:lvl1pPr>
          </a:lstStyle>
          <a:p>
            <a:r>
              <a:rPr lang="en-US" dirty="0"/>
              <a:t>7. </a:t>
            </a:r>
            <a:r>
              <a:rPr lang="en-US"/>
              <a:t>Single Sign-On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15036" y="4103920"/>
            <a:ext cx="40644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To add your login to the Single Sign On Apps, Click on the apps individually to enter your username and password, click save.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9516" y="3656221"/>
            <a:ext cx="2200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35ABCD"/>
                </a:solidFill>
                <a:latin typeface="+mj-lt"/>
              </a:defRPr>
            </a:lvl1pPr>
          </a:lstStyle>
          <a:p>
            <a:r>
              <a:rPr lang="en-US" dirty="0"/>
              <a:t>8. Edit Mode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47240" y="4089041"/>
            <a:ext cx="40873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Click the ‘pencil and paper’ symbol on the top right to access the My Apps edit mode.  This allows you to change the order of your apps and create folders. </a:t>
            </a: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 flipH="1" flipV="1">
            <a:off x="2198278" y="3476898"/>
            <a:ext cx="26817" cy="27432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44" y="4744877"/>
            <a:ext cx="3429000" cy="192576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15036" y="954855"/>
            <a:ext cx="4054291" cy="4154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/>
              <a:t>My Files&gt;</a:t>
            </a:r>
            <a:r>
              <a:rPr lang="en-US" sz="1050" dirty="0">
                <a:sym typeface="Wingdings" panose="05000000000000000000" pitchFamily="2" charset="2"/>
              </a:rPr>
              <a:t> </a:t>
            </a:r>
            <a:r>
              <a:rPr lang="en-US" sz="1050" dirty="0" smtClean="0">
                <a:sym typeface="Wingdings" panose="05000000000000000000" pitchFamily="2" charset="2"/>
              </a:rPr>
              <a:t>School Network/Home Directory allows </a:t>
            </a:r>
            <a:r>
              <a:rPr lang="en-US" sz="1050" dirty="0">
                <a:sym typeface="Wingdings" panose="05000000000000000000" pitchFamily="2" charset="2"/>
              </a:rPr>
              <a:t>access </a:t>
            </a:r>
            <a:r>
              <a:rPr lang="en-US" sz="1050" dirty="0" smtClean="0">
                <a:sym typeface="Wingdings" panose="05000000000000000000" pitchFamily="2" charset="2"/>
              </a:rPr>
              <a:t>to your </a:t>
            </a:r>
            <a:r>
              <a:rPr lang="en-US" sz="1050" dirty="0">
                <a:sym typeface="Wingdings" panose="05000000000000000000" pitchFamily="2" charset="2"/>
              </a:rPr>
              <a:t>G drive (school network </a:t>
            </a:r>
            <a:r>
              <a:rPr lang="en-US" sz="1050" dirty="0" smtClean="0">
                <a:sym typeface="Wingdings" panose="05000000000000000000" pitchFamily="2" charset="2"/>
              </a:rPr>
              <a:t>folders) </a:t>
            </a:r>
            <a:r>
              <a:rPr lang="en-US" sz="1050" dirty="0">
                <a:sym typeface="Wingdings" panose="05000000000000000000" pitchFamily="2" charset="2"/>
              </a:rPr>
              <a:t>from any device, any where, any time</a:t>
            </a:r>
            <a:r>
              <a:rPr lang="en-US" sz="1050" dirty="0" smtClean="0">
                <a:sym typeface="Wingdings" panose="05000000000000000000" pitchFamily="2" charset="2"/>
              </a:rPr>
              <a:t>..</a:t>
            </a:r>
            <a:endParaRPr lang="en-US" sz="1050" dirty="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62" y="4744877"/>
            <a:ext cx="3429000" cy="1930340"/>
          </a:xfrm>
          <a:prstGeom prst="rect">
            <a:avLst/>
          </a:prstGeom>
        </p:spPr>
      </p:pic>
      <p:pic>
        <p:nvPicPr>
          <p:cNvPr id="25" name="Picture 24" descr="Screen Clippi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44" y="1591243"/>
            <a:ext cx="3429000" cy="1934936"/>
          </a:xfrm>
          <a:prstGeom prst="rect">
            <a:avLst/>
          </a:prstGeom>
        </p:spPr>
      </p:pic>
      <p:pic>
        <p:nvPicPr>
          <p:cNvPr id="28" name="Picture 27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62" y="1588342"/>
            <a:ext cx="3429000" cy="194073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907224" y="954855"/>
            <a:ext cx="40644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My Files &gt;</a:t>
            </a:r>
            <a:r>
              <a:rPr lang="en-US" sz="1050" b="1" dirty="0">
                <a:sym typeface="Wingdings" panose="05000000000000000000" pitchFamily="2" charset="2"/>
              </a:rPr>
              <a:t>Manage Services &gt; Connect </a:t>
            </a:r>
            <a:r>
              <a:rPr lang="en-US" sz="1050" dirty="0">
                <a:sym typeface="Wingdings" panose="05000000000000000000" pitchFamily="2" charset="2"/>
              </a:rPr>
              <a:t>allows you to connect other Cloud services with ClassLink to access all of your files in one location</a:t>
            </a:r>
            <a:r>
              <a:rPr lang="en-US" sz="1050" dirty="0" smtClean="0">
                <a:sym typeface="Wingdings" panose="05000000000000000000" pitchFamily="2" charset="2"/>
              </a:rPr>
              <a:t>! </a:t>
            </a:r>
            <a:r>
              <a:rPr lang="en-US" sz="1050" dirty="0" smtClean="0">
                <a:sym typeface="Wingdings" panose="05000000000000000000" pitchFamily="2" charset="2"/>
              </a:rPr>
              <a:t>Connect </a:t>
            </a:r>
            <a:r>
              <a:rPr lang="en-US" sz="1050" dirty="0" smtClean="0">
                <a:sym typeface="Wingdings" panose="05000000000000000000" pitchFamily="2" charset="2"/>
              </a:rPr>
              <a:t>School Google and Office 365 Accounts. No </a:t>
            </a:r>
            <a:r>
              <a:rPr lang="en-US" sz="1050" dirty="0" smtClean="0">
                <a:sym typeface="Wingdings" panose="05000000000000000000" pitchFamily="2" charset="2"/>
              </a:rPr>
              <a:t>personal </a:t>
            </a:r>
            <a:r>
              <a:rPr lang="en-US" sz="1050" dirty="0" smtClean="0">
                <a:sym typeface="Wingdings" panose="05000000000000000000" pitchFamily="2" charset="2"/>
              </a:rPr>
              <a:t>drives</a:t>
            </a:r>
            <a:r>
              <a:rPr lang="en-US" sz="1050" dirty="0" smtClean="0">
                <a:sym typeface="Wingdings" panose="05000000000000000000" pitchFamily="2" charset="2"/>
              </a:rPr>
              <a:t>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96383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624</TotalTime>
  <Words>262</Words>
  <Application>Microsoft Office PowerPoint</Application>
  <PresentationFormat>On-screen Show (4:3)</PresentationFormat>
  <Paragraphs>22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Velez</dc:creator>
  <cp:lastModifiedBy>CAMP, KENNETH</cp:lastModifiedBy>
  <cp:revision>60</cp:revision>
  <cp:lastPrinted>2016-01-11T14:51:55Z</cp:lastPrinted>
  <dcterms:created xsi:type="dcterms:W3CDTF">2015-07-16T17:06:00Z</dcterms:created>
  <dcterms:modified xsi:type="dcterms:W3CDTF">2016-07-17T13:47:05Z</dcterms:modified>
</cp:coreProperties>
</file>