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1" r:id="rId1"/>
  </p:sldMasterIdLst>
  <p:sldIdLst>
    <p:sldId id="256" r:id="rId2"/>
    <p:sldId id="257" r:id="rId3"/>
    <p:sldId id="258" r:id="rId4"/>
    <p:sldId id="259" r:id="rId5"/>
    <p:sldId id="260" r:id="rId6"/>
    <p:sldId id="272" r:id="rId7"/>
    <p:sldId id="264" r:id="rId8"/>
    <p:sldId id="265" r:id="rId9"/>
    <p:sldId id="261" r:id="rId10"/>
    <p:sldId id="266" r:id="rId11"/>
    <p:sldId id="267" r:id="rId12"/>
    <p:sldId id="269" r:id="rId13"/>
    <p:sldId id="270" r:id="rId14"/>
    <p:sldId id="271" r:id="rId15"/>
    <p:sldId id="262" r:id="rId16"/>
    <p:sldId id="263" r:id="rId1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274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-6350" y="20638"/>
            <a:ext cx="9144000" cy="6858000"/>
            <a:chOff x="0" y="0"/>
            <a:chExt cx="5760" cy="4320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3072"/>
              <a:ext cx="5760" cy="1248"/>
            </a:xfrm>
            <a:custGeom>
              <a:avLst/>
              <a:gdLst/>
              <a:ahLst/>
              <a:cxnLst>
                <a:cxn ang="0">
                  <a:pos x="6027" y="2296"/>
                </a:cxn>
                <a:cxn ang="0">
                  <a:pos x="0" y="2296"/>
                </a:cxn>
                <a:cxn ang="0">
                  <a:pos x="0" y="0"/>
                </a:cxn>
                <a:cxn ang="0">
                  <a:pos x="6027" y="0"/>
                </a:cxn>
                <a:cxn ang="0">
                  <a:pos x="6027" y="2296"/>
                </a:cxn>
                <a:cxn ang="0">
                  <a:pos x="6027" y="2296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>
                <a:defRPr/>
              </a:pPr>
              <a:endParaRPr lang="en-US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0" y="0"/>
              <a:ext cx="5760" cy="3072"/>
            </a:xfrm>
            <a:custGeom>
              <a:avLst/>
              <a:gdLst/>
              <a:ahLst/>
              <a:cxnLst>
                <a:cxn ang="0">
                  <a:pos x="6027" y="2296"/>
                </a:cxn>
                <a:cxn ang="0">
                  <a:pos x="0" y="2296"/>
                </a:cxn>
                <a:cxn ang="0">
                  <a:pos x="0" y="0"/>
                </a:cxn>
                <a:cxn ang="0">
                  <a:pos x="6027" y="0"/>
                </a:cxn>
                <a:cxn ang="0">
                  <a:pos x="6027" y="2296"/>
                </a:cxn>
                <a:cxn ang="0">
                  <a:pos x="6027" y="2296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>
                <a:defRPr/>
              </a:pPr>
              <a:endParaRPr lang="en-US"/>
            </a:p>
          </p:txBody>
        </p:sp>
      </p:grpSp>
      <p:sp>
        <p:nvSpPr>
          <p:cNvPr id="7" name="Freeform 5"/>
          <p:cNvSpPr>
            <a:spLocks/>
          </p:cNvSpPr>
          <p:nvPr/>
        </p:nvSpPr>
        <p:spPr bwMode="hidden">
          <a:xfrm>
            <a:off x="6242050" y="6269038"/>
            <a:ext cx="2895600" cy="609600"/>
          </a:xfrm>
          <a:custGeom>
            <a:avLst/>
            <a:gdLst/>
            <a:ahLst/>
            <a:cxnLst>
              <a:cxn ang="0">
                <a:pos x="5748" y="246"/>
              </a:cxn>
              <a:cxn ang="0">
                <a:pos x="0" y="246"/>
              </a:cxn>
              <a:cxn ang="0">
                <a:pos x="0" y="0"/>
              </a:cxn>
              <a:cxn ang="0">
                <a:pos x="5748" y="0"/>
              </a:cxn>
              <a:cxn ang="0">
                <a:pos x="5748" y="246"/>
              </a:cxn>
              <a:cxn ang="0">
                <a:pos x="5748" y="246"/>
              </a:cxn>
            </a:cxnLst>
            <a:rect l="0" t="0" r="r" b="b"/>
            <a:pathLst>
              <a:path w="5748" h="246">
                <a:moveTo>
                  <a:pt x="5748" y="246"/>
                </a:moveTo>
                <a:lnTo>
                  <a:pt x="0" y="246"/>
                </a:lnTo>
                <a:lnTo>
                  <a:pt x="0" y="0"/>
                </a:lnTo>
                <a:lnTo>
                  <a:pt x="5748" y="0"/>
                </a:lnTo>
                <a:lnTo>
                  <a:pt x="5748" y="246"/>
                </a:lnTo>
                <a:lnTo>
                  <a:pt x="5748" y="246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 eaLnBrk="0" hangingPunct="0">
              <a:defRPr/>
            </a:pPr>
            <a:endParaRPr lang="en-US"/>
          </a:p>
        </p:txBody>
      </p:sp>
      <p:grpSp>
        <p:nvGrpSpPr>
          <p:cNvPr id="8" name="Group 6"/>
          <p:cNvGrpSpPr>
            <a:grpSpLocks/>
          </p:cNvGrpSpPr>
          <p:nvPr/>
        </p:nvGrpSpPr>
        <p:grpSpPr bwMode="auto">
          <a:xfrm>
            <a:off x="-1588" y="6034088"/>
            <a:ext cx="7845426" cy="850900"/>
            <a:chOff x="0" y="3792"/>
            <a:chExt cx="4942" cy="536"/>
          </a:xfrm>
        </p:grpSpPr>
        <p:sp>
          <p:nvSpPr>
            <p:cNvPr id="9" name="Freeform 7"/>
            <p:cNvSpPr>
              <a:spLocks/>
            </p:cNvSpPr>
            <p:nvPr userDrawn="1"/>
          </p:nvSpPr>
          <p:spPr bwMode="ltGray">
            <a:xfrm>
              <a:off x="1488" y="3792"/>
              <a:ext cx="3240" cy="536"/>
            </a:xfrm>
            <a:custGeom>
              <a:avLst/>
              <a:gdLst/>
              <a:ahLst/>
              <a:cxnLst>
                <a:cxn ang="0">
                  <a:pos x="3132" y="469"/>
                </a:cxn>
                <a:cxn ang="0">
                  <a:pos x="2995" y="395"/>
                </a:cxn>
                <a:cxn ang="0">
                  <a:pos x="2911" y="375"/>
                </a:cxn>
                <a:cxn ang="0">
                  <a:pos x="2678" y="228"/>
                </a:cxn>
                <a:cxn ang="0">
                  <a:pos x="2553" y="74"/>
                </a:cxn>
                <a:cxn ang="0">
                  <a:pos x="2457" y="7"/>
                </a:cxn>
                <a:cxn ang="0">
                  <a:pos x="2403" y="47"/>
                </a:cxn>
                <a:cxn ang="0">
                  <a:pos x="2289" y="74"/>
                </a:cxn>
                <a:cxn ang="0">
                  <a:pos x="2134" y="74"/>
                </a:cxn>
                <a:cxn ang="0">
                  <a:pos x="2044" y="128"/>
                </a:cxn>
                <a:cxn ang="0">
                  <a:pos x="1775" y="222"/>
                </a:cxn>
                <a:cxn ang="0">
                  <a:pos x="1602" y="181"/>
                </a:cxn>
                <a:cxn ang="0">
                  <a:pos x="1560" y="101"/>
                </a:cxn>
                <a:cxn ang="0">
                  <a:pos x="1542" y="87"/>
                </a:cxn>
                <a:cxn ang="0">
                  <a:pos x="1446" y="60"/>
                </a:cxn>
                <a:cxn ang="0">
                  <a:pos x="1375" y="74"/>
                </a:cxn>
                <a:cxn ang="0">
                  <a:pos x="1309" y="87"/>
                </a:cxn>
                <a:cxn ang="0">
                  <a:pos x="1243" y="13"/>
                </a:cxn>
                <a:cxn ang="0">
                  <a:pos x="1225" y="0"/>
                </a:cxn>
                <a:cxn ang="0">
                  <a:pos x="1189" y="0"/>
                </a:cxn>
                <a:cxn ang="0">
                  <a:pos x="1106" y="34"/>
                </a:cxn>
                <a:cxn ang="0">
                  <a:pos x="1106" y="34"/>
                </a:cxn>
                <a:cxn ang="0">
                  <a:pos x="1094" y="40"/>
                </a:cxn>
                <a:cxn ang="0">
                  <a:pos x="1070" y="54"/>
                </a:cxn>
                <a:cxn ang="0">
                  <a:pos x="1034" y="74"/>
                </a:cxn>
                <a:cxn ang="0">
                  <a:pos x="1004" y="74"/>
                </a:cxn>
                <a:cxn ang="0">
                  <a:pos x="986" y="74"/>
                </a:cxn>
                <a:cxn ang="0">
                  <a:pos x="956" y="81"/>
                </a:cxn>
                <a:cxn ang="0">
                  <a:pos x="920" y="94"/>
                </a:cxn>
                <a:cxn ang="0">
                  <a:pos x="884" y="107"/>
                </a:cxn>
                <a:cxn ang="0">
                  <a:pos x="843" y="128"/>
                </a:cxn>
                <a:cxn ang="0">
                  <a:pos x="813" y="141"/>
                </a:cxn>
                <a:cxn ang="0">
                  <a:pos x="789" y="148"/>
                </a:cxn>
                <a:cxn ang="0">
                  <a:pos x="783" y="154"/>
                </a:cxn>
                <a:cxn ang="0">
                  <a:pos x="556" y="228"/>
                </a:cxn>
                <a:cxn ang="0">
                  <a:pos x="394" y="294"/>
                </a:cxn>
                <a:cxn ang="0">
                  <a:pos x="107" y="462"/>
                </a:cxn>
                <a:cxn ang="0">
                  <a:pos x="0" y="536"/>
                </a:cxn>
                <a:cxn ang="0">
                  <a:pos x="3240" y="536"/>
                </a:cxn>
                <a:cxn ang="0">
                  <a:pos x="3132" y="469"/>
                </a:cxn>
                <a:cxn ang="0">
                  <a:pos x="3132" y="469"/>
                </a:cxn>
              </a:cxnLst>
              <a:rect l="0" t="0" r="r" b="b"/>
              <a:pathLst>
                <a:path w="3240" h="536">
                  <a:moveTo>
                    <a:pt x="3132" y="469"/>
                  </a:moveTo>
                  <a:lnTo>
                    <a:pt x="2995" y="395"/>
                  </a:lnTo>
                  <a:lnTo>
                    <a:pt x="2911" y="375"/>
                  </a:lnTo>
                  <a:lnTo>
                    <a:pt x="2678" y="228"/>
                  </a:lnTo>
                  <a:lnTo>
                    <a:pt x="2553" y="74"/>
                  </a:lnTo>
                  <a:lnTo>
                    <a:pt x="2457" y="7"/>
                  </a:lnTo>
                  <a:lnTo>
                    <a:pt x="2403" y="47"/>
                  </a:lnTo>
                  <a:lnTo>
                    <a:pt x="2289" y="74"/>
                  </a:lnTo>
                  <a:lnTo>
                    <a:pt x="2134" y="74"/>
                  </a:lnTo>
                  <a:lnTo>
                    <a:pt x="2044" y="128"/>
                  </a:lnTo>
                  <a:lnTo>
                    <a:pt x="1775" y="222"/>
                  </a:lnTo>
                  <a:lnTo>
                    <a:pt x="1602" y="181"/>
                  </a:lnTo>
                  <a:lnTo>
                    <a:pt x="1560" y="101"/>
                  </a:lnTo>
                  <a:lnTo>
                    <a:pt x="1542" y="87"/>
                  </a:lnTo>
                  <a:lnTo>
                    <a:pt x="1446" y="60"/>
                  </a:lnTo>
                  <a:lnTo>
                    <a:pt x="1375" y="74"/>
                  </a:lnTo>
                  <a:lnTo>
                    <a:pt x="1309" y="87"/>
                  </a:lnTo>
                  <a:lnTo>
                    <a:pt x="1243" y="13"/>
                  </a:lnTo>
                  <a:lnTo>
                    <a:pt x="1225" y="0"/>
                  </a:lnTo>
                  <a:lnTo>
                    <a:pt x="1189" y="0"/>
                  </a:lnTo>
                  <a:lnTo>
                    <a:pt x="1106" y="34"/>
                  </a:lnTo>
                  <a:lnTo>
                    <a:pt x="1106" y="34"/>
                  </a:lnTo>
                  <a:lnTo>
                    <a:pt x="1094" y="40"/>
                  </a:lnTo>
                  <a:lnTo>
                    <a:pt x="1070" y="54"/>
                  </a:lnTo>
                  <a:lnTo>
                    <a:pt x="1034" y="74"/>
                  </a:lnTo>
                  <a:lnTo>
                    <a:pt x="1004" y="74"/>
                  </a:lnTo>
                  <a:lnTo>
                    <a:pt x="986" y="74"/>
                  </a:lnTo>
                  <a:lnTo>
                    <a:pt x="956" y="81"/>
                  </a:lnTo>
                  <a:lnTo>
                    <a:pt x="920" y="94"/>
                  </a:lnTo>
                  <a:lnTo>
                    <a:pt x="884" y="107"/>
                  </a:lnTo>
                  <a:lnTo>
                    <a:pt x="843" y="128"/>
                  </a:lnTo>
                  <a:lnTo>
                    <a:pt x="813" y="141"/>
                  </a:lnTo>
                  <a:lnTo>
                    <a:pt x="789" y="148"/>
                  </a:lnTo>
                  <a:lnTo>
                    <a:pt x="783" y="154"/>
                  </a:lnTo>
                  <a:lnTo>
                    <a:pt x="556" y="228"/>
                  </a:lnTo>
                  <a:lnTo>
                    <a:pt x="394" y="294"/>
                  </a:lnTo>
                  <a:lnTo>
                    <a:pt x="107" y="462"/>
                  </a:lnTo>
                  <a:lnTo>
                    <a:pt x="0" y="536"/>
                  </a:lnTo>
                  <a:lnTo>
                    <a:pt x="3240" y="536"/>
                  </a:lnTo>
                  <a:lnTo>
                    <a:pt x="3132" y="469"/>
                  </a:lnTo>
                  <a:lnTo>
                    <a:pt x="3132" y="469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>
                <a:defRPr/>
              </a:pPr>
              <a:endParaRPr lang="en-US"/>
            </a:p>
          </p:txBody>
        </p:sp>
        <p:grpSp>
          <p:nvGrpSpPr>
            <p:cNvPr id="10" name="Group 8"/>
            <p:cNvGrpSpPr>
              <a:grpSpLocks/>
            </p:cNvGrpSpPr>
            <p:nvPr userDrawn="1"/>
          </p:nvGrpSpPr>
          <p:grpSpPr bwMode="auto">
            <a:xfrm>
              <a:off x="2486" y="3792"/>
              <a:ext cx="2456" cy="536"/>
              <a:chOff x="2486" y="3792"/>
              <a:chExt cx="2456" cy="536"/>
            </a:xfrm>
          </p:grpSpPr>
          <p:sp>
            <p:nvSpPr>
              <p:cNvPr id="12" name="Freeform 9"/>
              <p:cNvSpPr>
                <a:spLocks/>
              </p:cNvSpPr>
              <p:nvPr userDrawn="1"/>
            </p:nvSpPr>
            <p:spPr bwMode="ltGray">
              <a:xfrm>
                <a:off x="3948" y="3799"/>
                <a:ext cx="994" cy="529"/>
              </a:xfrm>
              <a:custGeom>
                <a:avLst/>
                <a:gdLst/>
                <a:ahLst/>
                <a:cxnLst>
                  <a:cxn ang="0">
                    <a:pos x="636" y="373"/>
                  </a:cxn>
                  <a:cxn ang="0">
                    <a:pos x="495" y="370"/>
                  </a:cxn>
                  <a:cxn ang="0">
                    <a:pos x="280" y="249"/>
                  </a:cxn>
                  <a:cxn ang="0">
                    <a:pos x="127" y="66"/>
                  </a:cxn>
                  <a:cxn ang="0">
                    <a:pos x="0" y="0"/>
                  </a:cxn>
                  <a:cxn ang="0">
                    <a:pos x="22" y="26"/>
                  </a:cxn>
                  <a:cxn ang="0">
                    <a:pos x="0" y="65"/>
                  </a:cxn>
                  <a:cxn ang="0">
                    <a:pos x="30" y="119"/>
                  </a:cxn>
                  <a:cxn ang="0">
                    <a:pos x="75" y="243"/>
                  </a:cxn>
                  <a:cxn ang="0">
                    <a:pos x="45" y="422"/>
                  </a:cxn>
                  <a:cxn ang="0">
                    <a:pos x="200" y="329"/>
                  </a:cxn>
                  <a:cxn ang="0">
                    <a:pos x="592" y="527"/>
                  </a:cxn>
                  <a:cxn ang="0">
                    <a:pos x="994" y="529"/>
                  </a:cxn>
                  <a:cxn ang="0">
                    <a:pos x="828" y="473"/>
                  </a:cxn>
                  <a:cxn ang="0">
                    <a:pos x="636" y="373"/>
                  </a:cxn>
                </a:cxnLst>
                <a:rect l="0" t="0" r="r" b="b"/>
                <a:pathLst>
                  <a:path w="994" h="529">
                    <a:moveTo>
                      <a:pt x="636" y="373"/>
                    </a:moveTo>
                    <a:lnTo>
                      <a:pt x="495" y="370"/>
                    </a:lnTo>
                    <a:lnTo>
                      <a:pt x="280" y="249"/>
                    </a:lnTo>
                    <a:lnTo>
                      <a:pt x="127" y="66"/>
                    </a:lnTo>
                    <a:lnTo>
                      <a:pt x="0" y="0"/>
                    </a:lnTo>
                    <a:lnTo>
                      <a:pt x="22" y="26"/>
                    </a:lnTo>
                    <a:lnTo>
                      <a:pt x="0" y="65"/>
                    </a:lnTo>
                    <a:lnTo>
                      <a:pt x="30" y="119"/>
                    </a:lnTo>
                    <a:lnTo>
                      <a:pt x="75" y="243"/>
                    </a:lnTo>
                    <a:lnTo>
                      <a:pt x="45" y="422"/>
                    </a:lnTo>
                    <a:lnTo>
                      <a:pt x="200" y="329"/>
                    </a:lnTo>
                    <a:lnTo>
                      <a:pt x="592" y="527"/>
                    </a:lnTo>
                    <a:lnTo>
                      <a:pt x="994" y="529"/>
                    </a:lnTo>
                    <a:lnTo>
                      <a:pt x="828" y="473"/>
                    </a:lnTo>
                    <a:lnTo>
                      <a:pt x="636" y="373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>
                  <a:defRPr/>
                </a:pPr>
                <a:endParaRPr lang="en-US"/>
              </a:p>
            </p:txBody>
          </p:sp>
          <p:sp>
            <p:nvSpPr>
              <p:cNvPr id="13" name="Freeform 10"/>
              <p:cNvSpPr>
                <a:spLocks/>
              </p:cNvSpPr>
              <p:nvPr userDrawn="1"/>
            </p:nvSpPr>
            <p:spPr bwMode="ltGray">
              <a:xfrm>
                <a:off x="2677" y="3792"/>
                <a:ext cx="186" cy="395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54" y="18"/>
                  </a:cxn>
                  <a:cxn ang="0">
                    <a:pos x="24" y="30"/>
                  </a:cxn>
                  <a:cxn ang="0">
                    <a:pos x="18" y="66"/>
                  </a:cxn>
                  <a:cxn ang="0">
                    <a:pos x="42" y="114"/>
                  </a:cxn>
                  <a:cxn ang="0">
                    <a:pos x="48" y="162"/>
                  </a:cxn>
                  <a:cxn ang="0">
                    <a:pos x="0" y="353"/>
                  </a:cxn>
                  <a:cxn ang="0">
                    <a:pos x="54" y="233"/>
                  </a:cxn>
                  <a:cxn ang="0">
                    <a:pos x="84" y="216"/>
                  </a:cxn>
                  <a:cxn ang="0">
                    <a:pos x="126" y="126"/>
                  </a:cxn>
                  <a:cxn ang="0">
                    <a:pos x="144" y="120"/>
                  </a:cxn>
                  <a:cxn ang="0">
                    <a:pos x="144" y="90"/>
                  </a:cxn>
                  <a:cxn ang="0">
                    <a:pos x="186" y="66"/>
                  </a:cxn>
                  <a:cxn ang="0">
                    <a:pos x="162" y="60"/>
                  </a:cxn>
                  <a:cxn ang="0">
                    <a:pos x="36" y="0"/>
                  </a:cxn>
                  <a:cxn ang="0">
                    <a:pos x="36" y="0"/>
                  </a:cxn>
                </a:cxnLst>
                <a:rect l="0" t="0" r="r" b="b"/>
                <a:pathLst>
                  <a:path w="186" h="353">
                    <a:moveTo>
                      <a:pt x="36" y="0"/>
                    </a:moveTo>
                    <a:lnTo>
                      <a:pt x="54" y="18"/>
                    </a:lnTo>
                    <a:lnTo>
                      <a:pt x="24" y="30"/>
                    </a:lnTo>
                    <a:lnTo>
                      <a:pt x="18" y="66"/>
                    </a:lnTo>
                    <a:lnTo>
                      <a:pt x="42" y="114"/>
                    </a:lnTo>
                    <a:lnTo>
                      <a:pt x="48" y="162"/>
                    </a:lnTo>
                    <a:lnTo>
                      <a:pt x="0" y="353"/>
                    </a:lnTo>
                    <a:lnTo>
                      <a:pt x="54" y="233"/>
                    </a:lnTo>
                    <a:lnTo>
                      <a:pt x="84" y="216"/>
                    </a:lnTo>
                    <a:lnTo>
                      <a:pt x="126" y="126"/>
                    </a:lnTo>
                    <a:lnTo>
                      <a:pt x="144" y="120"/>
                    </a:lnTo>
                    <a:lnTo>
                      <a:pt x="144" y="90"/>
                    </a:lnTo>
                    <a:lnTo>
                      <a:pt x="186" y="66"/>
                    </a:lnTo>
                    <a:lnTo>
                      <a:pt x="162" y="60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>
                  <a:defRPr/>
                </a:pPr>
                <a:endParaRPr lang="en-US"/>
              </a:p>
            </p:txBody>
          </p:sp>
          <p:sp>
            <p:nvSpPr>
              <p:cNvPr id="14" name="Freeform 11"/>
              <p:cNvSpPr>
                <a:spLocks/>
              </p:cNvSpPr>
              <p:nvPr userDrawn="1"/>
            </p:nvSpPr>
            <p:spPr bwMode="ltGray">
              <a:xfrm>
                <a:off x="3030" y="3893"/>
                <a:ext cx="378" cy="271"/>
              </a:xfrm>
              <a:custGeom>
                <a:avLst/>
                <a:gdLst/>
                <a:ahLst/>
                <a:cxnLst>
                  <a:cxn ang="0">
                    <a:pos x="18" y="0"/>
                  </a:cxn>
                  <a:cxn ang="0">
                    <a:pos x="12" y="13"/>
                  </a:cxn>
                  <a:cxn ang="0">
                    <a:pos x="0" y="40"/>
                  </a:cxn>
                  <a:cxn ang="0">
                    <a:pos x="60" y="121"/>
                  </a:cxn>
                  <a:cxn ang="0">
                    <a:pos x="310" y="271"/>
                  </a:cxn>
                  <a:cxn ang="0">
                    <a:pos x="290" y="139"/>
                  </a:cxn>
                  <a:cxn ang="0">
                    <a:pos x="378" y="76"/>
                  </a:cxn>
                  <a:cxn ang="0">
                    <a:pos x="251" y="94"/>
                  </a:cxn>
                  <a:cxn ang="0">
                    <a:pos x="90" y="54"/>
                  </a:cxn>
                  <a:cxn ang="0">
                    <a:pos x="18" y="0"/>
                  </a:cxn>
                  <a:cxn ang="0">
                    <a:pos x="18" y="0"/>
                  </a:cxn>
                </a:cxnLst>
                <a:rect l="0" t="0" r="r" b="b"/>
                <a:pathLst>
                  <a:path w="378" h="271">
                    <a:moveTo>
                      <a:pt x="18" y="0"/>
                    </a:moveTo>
                    <a:lnTo>
                      <a:pt x="12" y="13"/>
                    </a:lnTo>
                    <a:lnTo>
                      <a:pt x="0" y="40"/>
                    </a:lnTo>
                    <a:lnTo>
                      <a:pt x="60" y="121"/>
                    </a:lnTo>
                    <a:lnTo>
                      <a:pt x="310" y="271"/>
                    </a:lnTo>
                    <a:lnTo>
                      <a:pt x="290" y="139"/>
                    </a:lnTo>
                    <a:lnTo>
                      <a:pt x="378" y="76"/>
                    </a:lnTo>
                    <a:lnTo>
                      <a:pt x="251" y="94"/>
                    </a:lnTo>
                    <a:lnTo>
                      <a:pt x="90" y="54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>
                  <a:defRPr/>
                </a:pPr>
                <a:endParaRPr lang="en-US"/>
              </a:p>
            </p:txBody>
          </p:sp>
          <p:sp>
            <p:nvSpPr>
              <p:cNvPr id="15" name="Freeform 12"/>
              <p:cNvSpPr>
                <a:spLocks/>
              </p:cNvSpPr>
              <p:nvPr userDrawn="1"/>
            </p:nvSpPr>
            <p:spPr bwMode="ltGray">
              <a:xfrm>
                <a:off x="3628" y="3866"/>
                <a:ext cx="155" cy="74"/>
              </a:xfrm>
              <a:custGeom>
                <a:avLst/>
                <a:gdLst/>
                <a:ahLst/>
                <a:cxnLst>
                  <a:cxn ang="0">
                    <a:pos x="114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6" y="6"/>
                  </a:cxn>
                  <a:cxn ang="0">
                    <a:pos x="6" y="18"/>
                  </a:cxn>
                  <a:cxn ang="0">
                    <a:pos x="0" y="24"/>
                  </a:cxn>
                  <a:cxn ang="0">
                    <a:pos x="78" y="60"/>
                  </a:cxn>
                  <a:cxn ang="0">
                    <a:pos x="96" y="42"/>
                  </a:cxn>
                  <a:cxn ang="0">
                    <a:pos x="155" y="66"/>
                  </a:cxn>
                  <a:cxn ang="0">
                    <a:pos x="126" y="24"/>
                  </a:cxn>
                  <a:cxn ang="0">
                    <a:pos x="149" y="0"/>
                  </a:cxn>
                  <a:cxn ang="0">
                    <a:pos x="114" y="0"/>
                  </a:cxn>
                  <a:cxn ang="0">
                    <a:pos x="114" y="0"/>
                  </a:cxn>
                </a:cxnLst>
                <a:rect l="0" t="0" r="r" b="b"/>
                <a:pathLst>
                  <a:path w="155" h="66">
                    <a:moveTo>
                      <a:pt x="114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6" y="6"/>
                    </a:lnTo>
                    <a:lnTo>
                      <a:pt x="6" y="18"/>
                    </a:lnTo>
                    <a:lnTo>
                      <a:pt x="0" y="24"/>
                    </a:lnTo>
                    <a:lnTo>
                      <a:pt x="78" y="60"/>
                    </a:lnTo>
                    <a:lnTo>
                      <a:pt x="96" y="42"/>
                    </a:lnTo>
                    <a:lnTo>
                      <a:pt x="155" y="66"/>
                    </a:lnTo>
                    <a:lnTo>
                      <a:pt x="126" y="24"/>
                    </a:lnTo>
                    <a:lnTo>
                      <a:pt x="149" y="0"/>
                    </a:lnTo>
                    <a:lnTo>
                      <a:pt x="114" y="0"/>
                    </a:lnTo>
                    <a:lnTo>
                      <a:pt x="114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>
                  <a:defRPr/>
                </a:pPr>
                <a:endParaRPr lang="en-US"/>
              </a:p>
            </p:txBody>
          </p:sp>
          <p:sp>
            <p:nvSpPr>
              <p:cNvPr id="16" name="Freeform 13"/>
              <p:cNvSpPr>
                <a:spLocks/>
              </p:cNvSpPr>
              <p:nvPr userDrawn="1"/>
            </p:nvSpPr>
            <p:spPr bwMode="ltGray">
              <a:xfrm>
                <a:off x="2486" y="3859"/>
                <a:ext cx="42" cy="81"/>
              </a:xfrm>
              <a:custGeom>
                <a:avLst/>
                <a:gdLst/>
                <a:ahLst/>
                <a:cxnLst>
                  <a:cxn ang="0">
                    <a:pos x="6" y="36"/>
                  </a:cxn>
                  <a:cxn ang="0">
                    <a:pos x="0" y="18"/>
                  </a:cxn>
                  <a:cxn ang="0">
                    <a:pos x="12" y="6"/>
                  </a:cxn>
                  <a:cxn ang="0">
                    <a:pos x="0" y="6"/>
                  </a:cxn>
                  <a:cxn ang="0">
                    <a:pos x="12" y="6"/>
                  </a:cxn>
                  <a:cxn ang="0">
                    <a:pos x="24" y="6"/>
                  </a:cxn>
                  <a:cxn ang="0">
                    <a:pos x="36" y="6"/>
                  </a:cxn>
                  <a:cxn ang="0">
                    <a:pos x="42" y="0"/>
                  </a:cxn>
                  <a:cxn ang="0">
                    <a:pos x="30" y="18"/>
                  </a:cxn>
                  <a:cxn ang="0">
                    <a:pos x="42" y="48"/>
                  </a:cxn>
                  <a:cxn ang="0">
                    <a:pos x="12" y="72"/>
                  </a:cxn>
                  <a:cxn ang="0">
                    <a:pos x="6" y="36"/>
                  </a:cxn>
                  <a:cxn ang="0">
                    <a:pos x="6" y="36"/>
                  </a:cxn>
                </a:cxnLst>
                <a:rect l="0" t="0" r="r" b="b"/>
                <a:pathLst>
                  <a:path w="42" h="72">
                    <a:moveTo>
                      <a:pt x="6" y="36"/>
                    </a:moveTo>
                    <a:lnTo>
                      <a:pt x="0" y="18"/>
                    </a:lnTo>
                    <a:lnTo>
                      <a:pt x="12" y="6"/>
                    </a:lnTo>
                    <a:lnTo>
                      <a:pt x="0" y="6"/>
                    </a:lnTo>
                    <a:lnTo>
                      <a:pt x="12" y="6"/>
                    </a:lnTo>
                    <a:lnTo>
                      <a:pt x="24" y="6"/>
                    </a:lnTo>
                    <a:lnTo>
                      <a:pt x="36" y="6"/>
                    </a:lnTo>
                    <a:lnTo>
                      <a:pt x="42" y="0"/>
                    </a:lnTo>
                    <a:lnTo>
                      <a:pt x="30" y="18"/>
                    </a:lnTo>
                    <a:lnTo>
                      <a:pt x="42" y="48"/>
                    </a:lnTo>
                    <a:lnTo>
                      <a:pt x="12" y="72"/>
                    </a:lnTo>
                    <a:lnTo>
                      <a:pt x="6" y="36"/>
                    </a:lnTo>
                    <a:lnTo>
                      <a:pt x="6" y="36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>
                  <a:defRPr/>
                </a:pPr>
                <a:endParaRPr lang="en-US"/>
              </a:p>
            </p:txBody>
          </p:sp>
        </p:grpSp>
        <p:sp>
          <p:nvSpPr>
            <p:cNvPr id="11" name="Freeform 14"/>
            <p:cNvSpPr>
              <a:spLocks/>
            </p:cNvSpPr>
            <p:nvPr userDrawn="1"/>
          </p:nvSpPr>
          <p:spPr bwMode="ltGray">
            <a:xfrm>
              <a:off x="0" y="3792"/>
              <a:ext cx="3976" cy="535"/>
            </a:xfrm>
            <a:custGeom>
              <a:avLst/>
              <a:gdLst/>
              <a:ahLst/>
              <a:cxnLst>
                <a:cxn ang="0">
                  <a:pos x="3976" y="527"/>
                </a:cxn>
                <a:cxn ang="0">
                  <a:pos x="3970" y="527"/>
                </a:cxn>
                <a:cxn ang="0">
                  <a:pos x="3844" y="509"/>
                </a:cxn>
                <a:cxn ang="0">
                  <a:pos x="2487" y="305"/>
                </a:cxn>
                <a:cxn ang="0">
                  <a:pos x="2039" y="36"/>
                </a:cxn>
                <a:cxn ang="0">
                  <a:pos x="1907" y="24"/>
                </a:cxn>
                <a:cxn ang="0">
                  <a:pos x="1883" y="54"/>
                </a:cxn>
                <a:cxn ang="0">
                  <a:pos x="1859" y="54"/>
                </a:cxn>
                <a:cxn ang="0">
                  <a:pos x="1830" y="30"/>
                </a:cxn>
                <a:cxn ang="0">
                  <a:pos x="1704" y="102"/>
                </a:cxn>
                <a:cxn ang="0">
                  <a:pos x="1608" y="126"/>
                </a:cxn>
                <a:cxn ang="0">
                  <a:pos x="1561" y="132"/>
                </a:cxn>
                <a:cxn ang="0">
                  <a:pos x="1495" y="102"/>
                </a:cxn>
                <a:cxn ang="0">
                  <a:pos x="1357" y="126"/>
                </a:cxn>
                <a:cxn ang="0">
                  <a:pos x="1285" y="24"/>
                </a:cxn>
                <a:cxn ang="0">
                  <a:pos x="1280" y="18"/>
                </a:cxn>
                <a:cxn ang="0">
                  <a:pos x="1262" y="12"/>
                </a:cxn>
                <a:cxn ang="0">
                  <a:pos x="1238" y="6"/>
                </a:cxn>
                <a:cxn ang="0">
                  <a:pos x="1220" y="0"/>
                </a:cxn>
                <a:cxn ang="0">
                  <a:pos x="1196" y="0"/>
                </a:cxn>
                <a:cxn ang="0">
                  <a:pos x="1166" y="0"/>
                </a:cxn>
                <a:cxn ang="0">
                  <a:pos x="1142" y="0"/>
                </a:cxn>
                <a:cxn ang="0">
                  <a:pos x="1136" y="0"/>
                </a:cxn>
                <a:cxn ang="0">
                  <a:pos x="1130" y="0"/>
                </a:cxn>
                <a:cxn ang="0">
                  <a:pos x="1124" y="6"/>
                </a:cxn>
                <a:cxn ang="0">
                  <a:pos x="1118" y="12"/>
                </a:cxn>
                <a:cxn ang="0">
                  <a:pos x="1100" y="18"/>
                </a:cxn>
                <a:cxn ang="0">
                  <a:pos x="1088" y="18"/>
                </a:cxn>
                <a:cxn ang="0">
                  <a:pos x="1070" y="24"/>
                </a:cxn>
                <a:cxn ang="0">
                  <a:pos x="1052" y="30"/>
                </a:cxn>
                <a:cxn ang="0">
                  <a:pos x="1034" y="36"/>
                </a:cxn>
                <a:cxn ang="0">
                  <a:pos x="1028" y="42"/>
                </a:cxn>
                <a:cxn ang="0">
                  <a:pos x="969" y="60"/>
                </a:cxn>
                <a:cxn ang="0">
                  <a:pos x="921" y="72"/>
                </a:cxn>
                <a:cxn ang="0">
                  <a:pos x="855" y="48"/>
                </a:cxn>
                <a:cxn ang="0">
                  <a:pos x="825" y="48"/>
                </a:cxn>
                <a:cxn ang="0">
                  <a:pos x="759" y="72"/>
                </a:cxn>
                <a:cxn ang="0">
                  <a:pos x="735" y="72"/>
                </a:cxn>
                <a:cxn ang="0">
                  <a:pos x="706" y="60"/>
                </a:cxn>
                <a:cxn ang="0">
                  <a:pos x="640" y="60"/>
                </a:cxn>
                <a:cxn ang="0">
                  <a:pos x="544" y="72"/>
                </a:cxn>
                <a:cxn ang="0">
                  <a:pos x="389" y="18"/>
                </a:cxn>
                <a:cxn ang="0">
                  <a:pos x="323" y="60"/>
                </a:cxn>
                <a:cxn ang="0">
                  <a:pos x="317" y="60"/>
                </a:cxn>
                <a:cxn ang="0">
                  <a:pos x="305" y="72"/>
                </a:cxn>
                <a:cxn ang="0">
                  <a:pos x="287" y="78"/>
                </a:cxn>
                <a:cxn ang="0">
                  <a:pos x="263" y="90"/>
                </a:cxn>
                <a:cxn ang="0">
                  <a:pos x="203" y="120"/>
                </a:cxn>
                <a:cxn ang="0">
                  <a:pos x="149" y="150"/>
                </a:cxn>
                <a:cxn ang="0">
                  <a:pos x="78" y="168"/>
                </a:cxn>
                <a:cxn ang="0">
                  <a:pos x="0" y="180"/>
                </a:cxn>
                <a:cxn ang="0">
                  <a:pos x="0" y="527"/>
                </a:cxn>
                <a:cxn ang="0">
                  <a:pos x="1010" y="527"/>
                </a:cxn>
                <a:cxn ang="0">
                  <a:pos x="3725" y="527"/>
                </a:cxn>
                <a:cxn ang="0">
                  <a:pos x="3976" y="527"/>
                </a:cxn>
                <a:cxn ang="0">
                  <a:pos x="3976" y="527"/>
                </a:cxn>
              </a:cxnLst>
              <a:rect l="0" t="0" r="r" b="b"/>
              <a:pathLst>
                <a:path w="3976" h="527">
                  <a:moveTo>
                    <a:pt x="3976" y="527"/>
                  </a:moveTo>
                  <a:lnTo>
                    <a:pt x="3970" y="527"/>
                  </a:lnTo>
                  <a:lnTo>
                    <a:pt x="3844" y="509"/>
                  </a:lnTo>
                  <a:lnTo>
                    <a:pt x="2487" y="305"/>
                  </a:lnTo>
                  <a:lnTo>
                    <a:pt x="2039" y="36"/>
                  </a:lnTo>
                  <a:lnTo>
                    <a:pt x="1907" y="24"/>
                  </a:lnTo>
                  <a:lnTo>
                    <a:pt x="1883" y="54"/>
                  </a:lnTo>
                  <a:lnTo>
                    <a:pt x="1859" y="54"/>
                  </a:lnTo>
                  <a:lnTo>
                    <a:pt x="1830" y="30"/>
                  </a:lnTo>
                  <a:lnTo>
                    <a:pt x="1704" y="102"/>
                  </a:lnTo>
                  <a:lnTo>
                    <a:pt x="1608" y="126"/>
                  </a:lnTo>
                  <a:lnTo>
                    <a:pt x="1561" y="132"/>
                  </a:lnTo>
                  <a:lnTo>
                    <a:pt x="1495" y="102"/>
                  </a:lnTo>
                  <a:lnTo>
                    <a:pt x="1357" y="126"/>
                  </a:lnTo>
                  <a:lnTo>
                    <a:pt x="1285" y="24"/>
                  </a:lnTo>
                  <a:lnTo>
                    <a:pt x="1280" y="18"/>
                  </a:lnTo>
                  <a:lnTo>
                    <a:pt x="1262" y="12"/>
                  </a:lnTo>
                  <a:lnTo>
                    <a:pt x="1238" y="6"/>
                  </a:lnTo>
                  <a:lnTo>
                    <a:pt x="1220" y="0"/>
                  </a:lnTo>
                  <a:lnTo>
                    <a:pt x="1196" y="0"/>
                  </a:lnTo>
                  <a:lnTo>
                    <a:pt x="1166" y="0"/>
                  </a:lnTo>
                  <a:lnTo>
                    <a:pt x="1142" y="0"/>
                  </a:lnTo>
                  <a:lnTo>
                    <a:pt x="1136" y="0"/>
                  </a:lnTo>
                  <a:lnTo>
                    <a:pt x="1130" y="0"/>
                  </a:lnTo>
                  <a:lnTo>
                    <a:pt x="1124" y="6"/>
                  </a:lnTo>
                  <a:lnTo>
                    <a:pt x="1118" y="12"/>
                  </a:lnTo>
                  <a:lnTo>
                    <a:pt x="1100" y="18"/>
                  </a:lnTo>
                  <a:lnTo>
                    <a:pt x="1088" y="18"/>
                  </a:lnTo>
                  <a:lnTo>
                    <a:pt x="1070" y="24"/>
                  </a:lnTo>
                  <a:lnTo>
                    <a:pt x="1052" y="30"/>
                  </a:lnTo>
                  <a:lnTo>
                    <a:pt x="1034" y="36"/>
                  </a:lnTo>
                  <a:lnTo>
                    <a:pt x="1028" y="42"/>
                  </a:lnTo>
                  <a:lnTo>
                    <a:pt x="969" y="60"/>
                  </a:lnTo>
                  <a:lnTo>
                    <a:pt x="921" y="72"/>
                  </a:lnTo>
                  <a:lnTo>
                    <a:pt x="855" y="48"/>
                  </a:lnTo>
                  <a:lnTo>
                    <a:pt x="825" y="48"/>
                  </a:lnTo>
                  <a:lnTo>
                    <a:pt x="759" y="72"/>
                  </a:lnTo>
                  <a:lnTo>
                    <a:pt x="735" y="72"/>
                  </a:lnTo>
                  <a:lnTo>
                    <a:pt x="706" y="60"/>
                  </a:lnTo>
                  <a:lnTo>
                    <a:pt x="640" y="60"/>
                  </a:lnTo>
                  <a:lnTo>
                    <a:pt x="544" y="72"/>
                  </a:lnTo>
                  <a:lnTo>
                    <a:pt x="389" y="18"/>
                  </a:lnTo>
                  <a:lnTo>
                    <a:pt x="323" y="60"/>
                  </a:lnTo>
                  <a:lnTo>
                    <a:pt x="317" y="60"/>
                  </a:lnTo>
                  <a:lnTo>
                    <a:pt x="305" y="72"/>
                  </a:lnTo>
                  <a:lnTo>
                    <a:pt x="287" y="78"/>
                  </a:lnTo>
                  <a:lnTo>
                    <a:pt x="263" y="90"/>
                  </a:lnTo>
                  <a:lnTo>
                    <a:pt x="203" y="120"/>
                  </a:lnTo>
                  <a:lnTo>
                    <a:pt x="149" y="150"/>
                  </a:lnTo>
                  <a:lnTo>
                    <a:pt x="78" y="168"/>
                  </a:lnTo>
                  <a:lnTo>
                    <a:pt x="0" y="180"/>
                  </a:lnTo>
                  <a:lnTo>
                    <a:pt x="0" y="527"/>
                  </a:lnTo>
                  <a:lnTo>
                    <a:pt x="1010" y="527"/>
                  </a:lnTo>
                  <a:lnTo>
                    <a:pt x="3725" y="527"/>
                  </a:lnTo>
                  <a:lnTo>
                    <a:pt x="3976" y="527"/>
                  </a:lnTo>
                  <a:lnTo>
                    <a:pt x="3976" y="527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75686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>
                <a:defRPr/>
              </a:pPr>
              <a:endParaRPr lang="en-US"/>
            </a:p>
          </p:txBody>
        </p:sp>
      </p:grpSp>
      <p:grpSp>
        <p:nvGrpSpPr>
          <p:cNvPr id="17" name="Group 15"/>
          <p:cNvGrpSpPr>
            <a:grpSpLocks/>
          </p:cNvGrpSpPr>
          <p:nvPr/>
        </p:nvGrpSpPr>
        <p:grpSpPr bwMode="auto">
          <a:xfrm>
            <a:off x="627063" y="6021388"/>
            <a:ext cx="5684837" cy="849312"/>
            <a:chOff x="395" y="3793"/>
            <a:chExt cx="3581" cy="535"/>
          </a:xfrm>
        </p:grpSpPr>
        <p:sp>
          <p:nvSpPr>
            <p:cNvPr id="18" name="Freeform 16"/>
            <p:cNvSpPr>
              <a:spLocks/>
            </p:cNvSpPr>
            <p:nvPr userDrawn="1"/>
          </p:nvSpPr>
          <p:spPr bwMode="auto">
            <a:xfrm>
              <a:off x="1196" y="3793"/>
              <a:ext cx="365" cy="291"/>
            </a:xfrm>
            <a:custGeom>
              <a:avLst/>
              <a:gdLst/>
              <a:ahLst/>
              <a:cxnLst>
                <a:cxn ang="0">
                  <a:pos x="24" y="24"/>
                </a:cxn>
                <a:cxn ang="0">
                  <a:pos x="0" y="60"/>
                </a:cxn>
                <a:cxn ang="0">
                  <a:pos x="66" y="108"/>
                </a:cxn>
                <a:cxn ang="0">
                  <a:pos x="143" y="180"/>
                </a:cxn>
                <a:cxn ang="0">
                  <a:pos x="191" y="168"/>
                </a:cxn>
                <a:cxn ang="0">
                  <a:pos x="341" y="287"/>
                </a:cxn>
                <a:cxn ang="0">
                  <a:pos x="305" y="174"/>
                </a:cxn>
                <a:cxn ang="0">
                  <a:pos x="365" y="132"/>
                </a:cxn>
                <a:cxn ang="0">
                  <a:pos x="359" y="126"/>
                </a:cxn>
                <a:cxn ang="0">
                  <a:pos x="335" y="114"/>
                </a:cxn>
                <a:cxn ang="0">
                  <a:pos x="299" y="90"/>
                </a:cxn>
                <a:cxn ang="0">
                  <a:pos x="257" y="72"/>
                </a:cxn>
                <a:cxn ang="0">
                  <a:pos x="215" y="54"/>
                </a:cxn>
                <a:cxn ang="0">
                  <a:pos x="173" y="36"/>
                </a:cxn>
                <a:cxn ang="0">
                  <a:pos x="143" y="24"/>
                </a:cxn>
                <a:cxn ang="0">
                  <a:pos x="131" y="18"/>
                </a:cxn>
                <a:cxn ang="0">
                  <a:pos x="107" y="18"/>
                </a:cxn>
                <a:cxn ang="0">
                  <a:pos x="95" y="18"/>
                </a:cxn>
                <a:cxn ang="0">
                  <a:pos x="72" y="12"/>
                </a:cxn>
                <a:cxn ang="0">
                  <a:pos x="66" y="12"/>
                </a:cxn>
                <a:cxn ang="0">
                  <a:pos x="54" y="6"/>
                </a:cxn>
                <a:cxn ang="0">
                  <a:pos x="42" y="0"/>
                </a:cxn>
                <a:cxn ang="0">
                  <a:pos x="30" y="0"/>
                </a:cxn>
                <a:cxn ang="0">
                  <a:pos x="24" y="24"/>
                </a:cxn>
                <a:cxn ang="0">
                  <a:pos x="24" y="24"/>
                </a:cxn>
              </a:cxnLst>
              <a:rect l="0" t="0" r="r" b="b"/>
              <a:pathLst>
                <a:path w="365" h="287">
                  <a:moveTo>
                    <a:pt x="24" y="24"/>
                  </a:moveTo>
                  <a:lnTo>
                    <a:pt x="0" y="60"/>
                  </a:lnTo>
                  <a:lnTo>
                    <a:pt x="66" y="108"/>
                  </a:lnTo>
                  <a:lnTo>
                    <a:pt x="143" y="180"/>
                  </a:lnTo>
                  <a:lnTo>
                    <a:pt x="191" y="168"/>
                  </a:lnTo>
                  <a:lnTo>
                    <a:pt x="341" y="287"/>
                  </a:lnTo>
                  <a:lnTo>
                    <a:pt x="305" y="174"/>
                  </a:lnTo>
                  <a:lnTo>
                    <a:pt x="365" y="132"/>
                  </a:lnTo>
                  <a:lnTo>
                    <a:pt x="359" y="126"/>
                  </a:lnTo>
                  <a:lnTo>
                    <a:pt x="335" y="114"/>
                  </a:lnTo>
                  <a:lnTo>
                    <a:pt x="299" y="90"/>
                  </a:lnTo>
                  <a:lnTo>
                    <a:pt x="257" y="72"/>
                  </a:lnTo>
                  <a:lnTo>
                    <a:pt x="215" y="54"/>
                  </a:lnTo>
                  <a:lnTo>
                    <a:pt x="173" y="36"/>
                  </a:lnTo>
                  <a:lnTo>
                    <a:pt x="143" y="24"/>
                  </a:lnTo>
                  <a:lnTo>
                    <a:pt x="131" y="18"/>
                  </a:lnTo>
                  <a:lnTo>
                    <a:pt x="107" y="18"/>
                  </a:lnTo>
                  <a:lnTo>
                    <a:pt x="95" y="18"/>
                  </a:lnTo>
                  <a:lnTo>
                    <a:pt x="72" y="12"/>
                  </a:lnTo>
                  <a:lnTo>
                    <a:pt x="66" y="12"/>
                  </a:lnTo>
                  <a:lnTo>
                    <a:pt x="54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24" y="24"/>
                  </a:lnTo>
                  <a:lnTo>
                    <a:pt x="24" y="24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>
                <a:defRPr/>
              </a:pPr>
              <a:endParaRPr lang="en-US"/>
            </a:p>
          </p:txBody>
        </p:sp>
        <p:sp>
          <p:nvSpPr>
            <p:cNvPr id="19" name="Freeform 17"/>
            <p:cNvSpPr>
              <a:spLocks/>
            </p:cNvSpPr>
            <p:nvPr userDrawn="1"/>
          </p:nvSpPr>
          <p:spPr bwMode="auto">
            <a:xfrm>
              <a:off x="1943" y="3829"/>
              <a:ext cx="2033" cy="499"/>
            </a:xfrm>
            <a:custGeom>
              <a:avLst/>
              <a:gdLst/>
              <a:ahLst/>
              <a:cxnLst>
                <a:cxn ang="0">
                  <a:pos x="186" y="18"/>
                </a:cxn>
                <a:cxn ang="0">
                  <a:pos x="138" y="6"/>
                </a:cxn>
                <a:cxn ang="0">
                  <a:pos x="96" y="0"/>
                </a:cxn>
                <a:cxn ang="0">
                  <a:pos x="36" y="0"/>
                </a:cxn>
                <a:cxn ang="0">
                  <a:pos x="12" y="25"/>
                </a:cxn>
                <a:cxn ang="0">
                  <a:pos x="0" y="128"/>
                </a:cxn>
                <a:cxn ang="0">
                  <a:pos x="60" y="104"/>
                </a:cxn>
                <a:cxn ang="0">
                  <a:pos x="90" y="134"/>
                </a:cxn>
                <a:cxn ang="0">
                  <a:pos x="150" y="153"/>
                </a:cxn>
                <a:cxn ang="0">
                  <a:pos x="209" y="273"/>
                </a:cxn>
                <a:cxn ang="0">
                  <a:pos x="401" y="359"/>
                </a:cxn>
                <a:cxn ang="0">
                  <a:pos x="777" y="359"/>
                </a:cxn>
                <a:cxn ang="0">
                  <a:pos x="2033" y="499"/>
                </a:cxn>
                <a:cxn ang="0">
                  <a:pos x="2033" y="499"/>
                </a:cxn>
                <a:cxn ang="0">
                  <a:pos x="1991" y="493"/>
                </a:cxn>
                <a:cxn ang="0">
                  <a:pos x="676" y="243"/>
                </a:cxn>
                <a:cxn ang="0">
                  <a:pos x="514" y="159"/>
                </a:cxn>
                <a:cxn ang="0">
                  <a:pos x="425" y="110"/>
                </a:cxn>
                <a:cxn ang="0">
                  <a:pos x="365" y="92"/>
                </a:cxn>
                <a:cxn ang="0">
                  <a:pos x="281" y="61"/>
                </a:cxn>
                <a:cxn ang="0">
                  <a:pos x="186" y="18"/>
                </a:cxn>
                <a:cxn ang="0">
                  <a:pos x="186" y="18"/>
                </a:cxn>
              </a:cxnLst>
              <a:rect l="0" t="0" r="r" b="b"/>
              <a:pathLst>
                <a:path w="2033" h="499">
                  <a:moveTo>
                    <a:pt x="186" y="18"/>
                  </a:moveTo>
                  <a:lnTo>
                    <a:pt x="138" y="6"/>
                  </a:lnTo>
                  <a:lnTo>
                    <a:pt x="96" y="0"/>
                  </a:lnTo>
                  <a:lnTo>
                    <a:pt x="36" y="0"/>
                  </a:lnTo>
                  <a:lnTo>
                    <a:pt x="12" y="25"/>
                  </a:lnTo>
                  <a:lnTo>
                    <a:pt x="0" y="128"/>
                  </a:lnTo>
                  <a:lnTo>
                    <a:pt x="60" y="104"/>
                  </a:lnTo>
                  <a:lnTo>
                    <a:pt x="90" y="134"/>
                  </a:lnTo>
                  <a:lnTo>
                    <a:pt x="150" y="153"/>
                  </a:lnTo>
                  <a:lnTo>
                    <a:pt x="209" y="273"/>
                  </a:lnTo>
                  <a:lnTo>
                    <a:pt x="401" y="359"/>
                  </a:lnTo>
                  <a:lnTo>
                    <a:pt x="777" y="359"/>
                  </a:lnTo>
                  <a:lnTo>
                    <a:pt x="2033" y="499"/>
                  </a:lnTo>
                  <a:lnTo>
                    <a:pt x="2033" y="499"/>
                  </a:lnTo>
                  <a:lnTo>
                    <a:pt x="1991" y="493"/>
                  </a:lnTo>
                  <a:lnTo>
                    <a:pt x="676" y="243"/>
                  </a:lnTo>
                  <a:lnTo>
                    <a:pt x="514" y="159"/>
                  </a:lnTo>
                  <a:lnTo>
                    <a:pt x="425" y="110"/>
                  </a:lnTo>
                  <a:lnTo>
                    <a:pt x="365" y="92"/>
                  </a:lnTo>
                  <a:lnTo>
                    <a:pt x="281" y="61"/>
                  </a:lnTo>
                  <a:lnTo>
                    <a:pt x="186" y="18"/>
                  </a:lnTo>
                  <a:lnTo>
                    <a:pt x="186" y="18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>
                <a:defRPr/>
              </a:pPr>
              <a:endParaRPr lang="en-US"/>
            </a:p>
          </p:txBody>
        </p:sp>
        <p:sp>
          <p:nvSpPr>
            <p:cNvPr id="20" name="Freeform 18"/>
            <p:cNvSpPr>
              <a:spLocks/>
            </p:cNvSpPr>
            <p:nvPr userDrawn="1"/>
          </p:nvSpPr>
          <p:spPr bwMode="auto">
            <a:xfrm>
              <a:off x="1830" y="3823"/>
              <a:ext cx="71" cy="61"/>
            </a:xfrm>
            <a:custGeom>
              <a:avLst/>
              <a:gdLst/>
              <a:ahLst/>
              <a:cxnLst>
                <a:cxn ang="0">
                  <a:pos x="0" y="18"/>
                </a:cxn>
                <a:cxn ang="0">
                  <a:pos x="6" y="18"/>
                </a:cxn>
                <a:cxn ang="0">
                  <a:pos x="12" y="12"/>
                </a:cxn>
                <a:cxn ang="0">
                  <a:pos x="6" y="6"/>
                </a:cxn>
                <a:cxn ang="0">
                  <a:pos x="0" y="0"/>
                </a:cxn>
                <a:cxn ang="0">
                  <a:pos x="29" y="18"/>
                </a:cxn>
                <a:cxn ang="0">
                  <a:pos x="53" y="18"/>
                </a:cxn>
                <a:cxn ang="0">
                  <a:pos x="59" y="30"/>
                </a:cxn>
                <a:cxn ang="0">
                  <a:pos x="65" y="42"/>
                </a:cxn>
                <a:cxn ang="0">
                  <a:pos x="71" y="54"/>
                </a:cxn>
                <a:cxn ang="0">
                  <a:pos x="71" y="60"/>
                </a:cxn>
                <a:cxn ang="0">
                  <a:pos x="59" y="54"/>
                </a:cxn>
                <a:cxn ang="0">
                  <a:pos x="47" y="42"/>
                </a:cxn>
                <a:cxn ang="0">
                  <a:pos x="23" y="30"/>
                </a:cxn>
                <a:cxn ang="0">
                  <a:pos x="23" y="36"/>
                </a:cxn>
                <a:cxn ang="0">
                  <a:pos x="18" y="42"/>
                </a:cxn>
                <a:cxn ang="0">
                  <a:pos x="12" y="48"/>
                </a:cxn>
                <a:cxn ang="0">
                  <a:pos x="6" y="48"/>
                </a:cxn>
                <a:cxn ang="0">
                  <a:pos x="6" y="48"/>
                </a:cxn>
                <a:cxn ang="0">
                  <a:pos x="6" y="36"/>
                </a:cxn>
                <a:cxn ang="0">
                  <a:pos x="0" y="18"/>
                </a:cxn>
                <a:cxn ang="0">
                  <a:pos x="0" y="18"/>
                </a:cxn>
              </a:cxnLst>
              <a:rect l="0" t="0" r="r" b="b"/>
              <a:pathLst>
                <a:path w="71" h="60">
                  <a:moveTo>
                    <a:pt x="0" y="18"/>
                  </a:moveTo>
                  <a:lnTo>
                    <a:pt x="6" y="18"/>
                  </a:lnTo>
                  <a:lnTo>
                    <a:pt x="12" y="12"/>
                  </a:lnTo>
                  <a:lnTo>
                    <a:pt x="6" y="6"/>
                  </a:lnTo>
                  <a:lnTo>
                    <a:pt x="0" y="0"/>
                  </a:lnTo>
                  <a:lnTo>
                    <a:pt x="29" y="18"/>
                  </a:lnTo>
                  <a:lnTo>
                    <a:pt x="53" y="18"/>
                  </a:lnTo>
                  <a:lnTo>
                    <a:pt x="59" y="30"/>
                  </a:lnTo>
                  <a:lnTo>
                    <a:pt x="65" y="42"/>
                  </a:lnTo>
                  <a:lnTo>
                    <a:pt x="71" y="54"/>
                  </a:lnTo>
                  <a:lnTo>
                    <a:pt x="71" y="60"/>
                  </a:lnTo>
                  <a:lnTo>
                    <a:pt x="59" y="54"/>
                  </a:lnTo>
                  <a:lnTo>
                    <a:pt x="47" y="42"/>
                  </a:lnTo>
                  <a:lnTo>
                    <a:pt x="23" y="30"/>
                  </a:lnTo>
                  <a:lnTo>
                    <a:pt x="23" y="36"/>
                  </a:lnTo>
                  <a:lnTo>
                    <a:pt x="18" y="42"/>
                  </a:lnTo>
                  <a:lnTo>
                    <a:pt x="12" y="48"/>
                  </a:lnTo>
                  <a:lnTo>
                    <a:pt x="6" y="48"/>
                  </a:lnTo>
                  <a:lnTo>
                    <a:pt x="6" y="48"/>
                  </a:lnTo>
                  <a:lnTo>
                    <a:pt x="6" y="36"/>
                  </a:lnTo>
                  <a:lnTo>
                    <a:pt x="0" y="18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>
                <a:defRPr/>
              </a:pPr>
              <a:endParaRPr lang="en-US"/>
            </a:p>
          </p:txBody>
        </p:sp>
        <p:sp>
          <p:nvSpPr>
            <p:cNvPr id="21" name="Freeform 19"/>
            <p:cNvSpPr>
              <a:spLocks/>
            </p:cNvSpPr>
            <p:nvPr userDrawn="1"/>
          </p:nvSpPr>
          <p:spPr bwMode="auto">
            <a:xfrm>
              <a:off x="855" y="3842"/>
              <a:ext cx="161" cy="164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48" y="6"/>
                </a:cxn>
                <a:cxn ang="0">
                  <a:pos x="72" y="6"/>
                </a:cxn>
                <a:cxn ang="0">
                  <a:pos x="114" y="12"/>
                </a:cxn>
                <a:cxn ang="0">
                  <a:pos x="96" y="54"/>
                </a:cxn>
                <a:cxn ang="0">
                  <a:pos x="96" y="60"/>
                </a:cxn>
                <a:cxn ang="0">
                  <a:pos x="102" y="72"/>
                </a:cxn>
                <a:cxn ang="0">
                  <a:pos x="108" y="84"/>
                </a:cxn>
                <a:cxn ang="0">
                  <a:pos x="120" y="96"/>
                </a:cxn>
                <a:cxn ang="0">
                  <a:pos x="143" y="114"/>
                </a:cxn>
                <a:cxn ang="0">
                  <a:pos x="155" y="138"/>
                </a:cxn>
                <a:cxn ang="0">
                  <a:pos x="161" y="156"/>
                </a:cxn>
                <a:cxn ang="0">
                  <a:pos x="161" y="162"/>
                </a:cxn>
                <a:cxn ang="0">
                  <a:pos x="96" y="102"/>
                </a:cxn>
                <a:cxn ang="0">
                  <a:pos x="30" y="54"/>
                </a:cxn>
                <a:cxn ang="0">
                  <a:pos x="0" y="0"/>
                </a:cxn>
                <a:cxn ang="0">
                  <a:pos x="30" y="0"/>
                </a:cxn>
                <a:cxn ang="0">
                  <a:pos x="30" y="0"/>
                </a:cxn>
              </a:cxnLst>
              <a:rect l="0" t="0" r="r" b="b"/>
              <a:pathLst>
                <a:path w="161" h="162">
                  <a:moveTo>
                    <a:pt x="30" y="0"/>
                  </a:moveTo>
                  <a:lnTo>
                    <a:pt x="48" y="6"/>
                  </a:lnTo>
                  <a:lnTo>
                    <a:pt x="72" y="6"/>
                  </a:lnTo>
                  <a:lnTo>
                    <a:pt x="114" y="12"/>
                  </a:lnTo>
                  <a:lnTo>
                    <a:pt x="96" y="54"/>
                  </a:lnTo>
                  <a:lnTo>
                    <a:pt x="96" y="60"/>
                  </a:lnTo>
                  <a:lnTo>
                    <a:pt x="102" y="72"/>
                  </a:lnTo>
                  <a:lnTo>
                    <a:pt x="108" y="84"/>
                  </a:lnTo>
                  <a:lnTo>
                    <a:pt x="120" y="96"/>
                  </a:lnTo>
                  <a:lnTo>
                    <a:pt x="143" y="114"/>
                  </a:lnTo>
                  <a:lnTo>
                    <a:pt x="155" y="138"/>
                  </a:lnTo>
                  <a:lnTo>
                    <a:pt x="161" y="156"/>
                  </a:lnTo>
                  <a:lnTo>
                    <a:pt x="161" y="162"/>
                  </a:lnTo>
                  <a:lnTo>
                    <a:pt x="96" y="102"/>
                  </a:lnTo>
                  <a:lnTo>
                    <a:pt x="30" y="54"/>
                  </a:lnTo>
                  <a:lnTo>
                    <a:pt x="0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>
                <a:defRPr/>
              </a:pPr>
              <a:endParaRPr lang="en-US"/>
            </a:p>
          </p:txBody>
        </p:sp>
        <p:sp>
          <p:nvSpPr>
            <p:cNvPr id="22" name="Freeform 20"/>
            <p:cNvSpPr>
              <a:spLocks/>
            </p:cNvSpPr>
            <p:nvPr userDrawn="1"/>
          </p:nvSpPr>
          <p:spPr bwMode="auto">
            <a:xfrm>
              <a:off x="706" y="3854"/>
              <a:ext cx="59" cy="61"/>
            </a:xfrm>
            <a:custGeom>
              <a:avLst/>
              <a:gdLst/>
              <a:ahLst/>
              <a:cxnLst>
                <a:cxn ang="0">
                  <a:pos x="59" y="6"/>
                </a:cxn>
                <a:cxn ang="0">
                  <a:pos x="41" y="30"/>
                </a:cxn>
                <a:cxn ang="0">
                  <a:pos x="41" y="36"/>
                </a:cxn>
                <a:cxn ang="0">
                  <a:pos x="47" y="42"/>
                </a:cxn>
                <a:cxn ang="0">
                  <a:pos x="53" y="54"/>
                </a:cxn>
                <a:cxn ang="0">
                  <a:pos x="53" y="60"/>
                </a:cxn>
                <a:cxn ang="0">
                  <a:pos x="47" y="54"/>
                </a:cxn>
                <a:cxn ang="0">
                  <a:pos x="35" y="48"/>
                </a:cxn>
                <a:cxn ang="0">
                  <a:pos x="23" y="36"/>
                </a:cxn>
                <a:cxn ang="0">
                  <a:pos x="17" y="30"/>
                </a:cxn>
                <a:cxn ang="0">
                  <a:pos x="0" y="0"/>
                </a:cxn>
                <a:cxn ang="0">
                  <a:pos x="59" y="6"/>
                </a:cxn>
                <a:cxn ang="0">
                  <a:pos x="59" y="6"/>
                </a:cxn>
              </a:cxnLst>
              <a:rect l="0" t="0" r="r" b="b"/>
              <a:pathLst>
                <a:path w="59" h="60">
                  <a:moveTo>
                    <a:pt x="59" y="6"/>
                  </a:moveTo>
                  <a:lnTo>
                    <a:pt x="41" y="30"/>
                  </a:lnTo>
                  <a:lnTo>
                    <a:pt x="41" y="36"/>
                  </a:lnTo>
                  <a:lnTo>
                    <a:pt x="47" y="42"/>
                  </a:lnTo>
                  <a:lnTo>
                    <a:pt x="53" y="54"/>
                  </a:lnTo>
                  <a:lnTo>
                    <a:pt x="53" y="60"/>
                  </a:lnTo>
                  <a:lnTo>
                    <a:pt x="47" y="54"/>
                  </a:lnTo>
                  <a:lnTo>
                    <a:pt x="35" y="48"/>
                  </a:lnTo>
                  <a:lnTo>
                    <a:pt x="23" y="36"/>
                  </a:lnTo>
                  <a:lnTo>
                    <a:pt x="17" y="30"/>
                  </a:lnTo>
                  <a:lnTo>
                    <a:pt x="0" y="0"/>
                  </a:lnTo>
                  <a:lnTo>
                    <a:pt x="59" y="6"/>
                  </a:lnTo>
                  <a:lnTo>
                    <a:pt x="59" y="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>
                <a:defRPr/>
              </a:pPr>
              <a:endParaRPr lang="en-US"/>
            </a:p>
          </p:txBody>
        </p:sp>
        <p:sp>
          <p:nvSpPr>
            <p:cNvPr id="23" name="Freeform 21"/>
            <p:cNvSpPr>
              <a:spLocks/>
            </p:cNvSpPr>
            <p:nvPr userDrawn="1"/>
          </p:nvSpPr>
          <p:spPr bwMode="auto">
            <a:xfrm>
              <a:off x="395" y="3811"/>
              <a:ext cx="245" cy="207"/>
            </a:xfrm>
            <a:custGeom>
              <a:avLst/>
              <a:gdLst/>
              <a:ahLst/>
              <a:cxnLst>
                <a:cxn ang="0">
                  <a:pos x="233" y="36"/>
                </a:cxn>
                <a:cxn ang="0">
                  <a:pos x="245" y="42"/>
                </a:cxn>
                <a:cxn ang="0">
                  <a:pos x="209" y="84"/>
                </a:cxn>
                <a:cxn ang="0">
                  <a:pos x="143" y="132"/>
                </a:cxn>
                <a:cxn ang="0">
                  <a:pos x="167" y="156"/>
                </a:cxn>
                <a:cxn ang="0">
                  <a:pos x="179" y="204"/>
                </a:cxn>
                <a:cxn ang="0">
                  <a:pos x="77" y="132"/>
                </a:cxn>
                <a:cxn ang="0">
                  <a:pos x="47" y="84"/>
                </a:cxn>
                <a:cxn ang="0">
                  <a:pos x="89" y="66"/>
                </a:cxn>
                <a:cxn ang="0">
                  <a:pos x="59" y="36"/>
                </a:cxn>
                <a:cxn ang="0">
                  <a:pos x="0" y="12"/>
                </a:cxn>
                <a:cxn ang="0">
                  <a:pos x="0" y="0"/>
                </a:cxn>
                <a:cxn ang="0">
                  <a:pos x="6" y="0"/>
                </a:cxn>
                <a:cxn ang="0">
                  <a:pos x="12" y="0"/>
                </a:cxn>
                <a:cxn ang="0">
                  <a:pos x="47" y="6"/>
                </a:cxn>
                <a:cxn ang="0">
                  <a:pos x="77" y="6"/>
                </a:cxn>
                <a:cxn ang="0">
                  <a:pos x="83" y="6"/>
                </a:cxn>
                <a:cxn ang="0">
                  <a:pos x="89" y="6"/>
                </a:cxn>
                <a:cxn ang="0">
                  <a:pos x="101" y="12"/>
                </a:cxn>
                <a:cxn ang="0">
                  <a:pos x="125" y="12"/>
                </a:cxn>
                <a:cxn ang="0">
                  <a:pos x="143" y="18"/>
                </a:cxn>
                <a:cxn ang="0">
                  <a:pos x="149" y="18"/>
                </a:cxn>
                <a:cxn ang="0">
                  <a:pos x="149" y="18"/>
                </a:cxn>
                <a:cxn ang="0">
                  <a:pos x="203" y="24"/>
                </a:cxn>
                <a:cxn ang="0">
                  <a:pos x="233" y="36"/>
                </a:cxn>
                <a:cxn ang="0">
                  <a:pos x="233" y="36"/>
                </a:cxn>
              </a:cxnLst>
              <a:rect l="0" t="0" r="r" b="b"/>
              <a:pathLst>
                <a:path w="245" h="204">
                  <a:moveTo>
                    <a:pt x="233" y="36"/>
                  </a:moveTo>
                  <a:lnTo>
                    <a:pt x="245" y="42"/>
                  </a:lnTo>
                  <a:lnTo>
                    <a:pt x="209" y="84"/>
                  </a:lnTo>
                  <a:lnTo>
                    <a:pt x="143" y="132"/>
                  </a:lnTo>
                  <a:lnTo>
                    <a:pt x="167" y="156"/>
                  </a:lnTo>
                  <a:lnTo>
                    <a:pt x="179" y="204"/>
                  </a:lnTo>
                  <a:lnTo>
                    <a:pt x="77" y="132"/>
                  </a:lnTo>
                  <a:lnTo>
                    <a:pt x="47" y="84"/>
                  </a:lnTo>
                  <a:lnTo>
                    <a:pt x="89" y="66"/>
                  </a:lnTo>
                  <a:lnTo>
                    <a:pt x="59" y="36"/>
                  </a:lnTo>
                  <a:lnTo>
                    <a:pt x="0" y="12"/>
                  </a:lnTo>
                  <a:lnTo>
                    <a:pt x="0" y="0"/>
                  </a:lnTo>
                  <a:lnTo>
                    <a:pt x="6" y="0"/>
                  </a:lnTo>
                  <a:lnTo>
                    <a:pt x="12" y="0"/>
                  </a:lnTo>
                  <a:lnTo>
                    <a:pt x="47" y="6"/>
                  </a:lnTo>
                  <a:lnTo>
                    <a:pt x="77" y="6"/>
                  </a:lnTo>
                  <a:lnTo>
                    <a:pt x="83" y="6"/>
                  </a:lnTo>
                  <a:lnTo>
                    <a:pt x="89" y="6"/>
                  </a:lnTo>
                  <a:lnTo>
                    <a:pt x="101" y="12"/>
                  </a:lnTo>
                  <a:lnTo>
                    <a:pt x="125" y="12"/>
                  </a:lnTo>
                  <a:lnTo>
                    <a:pt x="143" y="18"/>
                  </a:lnTo>
                  <a:lnTo>
                    <a:pt x="149" y="18"/>
                  </a:lnTo>
                  <a:lnTo>
                    <a:pt x="149" y="18"/>
                  </a:lnTo>
                  <a:lnTo>
                    <a:pt x="203" y="24"/>
                  </a:lnTo>
                  <a:lnTo>
                    <a:pt x="233" y="36"/>
                  </a:lnTo>
                  <a:lnTo>
                    <a:pt x="233" y="3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>
                <a:defRPr/>
              </a:pPr>
              <a:endParaRPr lang="en-US"/>
            </a:p>
          </p:txBody>
        </p:sp>
      </p:grpSp>
      <p:sp>
        <p:nvSpPr>
          <p:cNvPr id="48150" name="Rectangle 2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447800"/>
            <a:ext cx="8229600" cy="1736725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8151" name="Rectangle 2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4290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4" name="Rectangle 2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F27E6C-0998-49B1-85BA-3A51C1916D44}" type="datetimeFigureOut">
              <a:rPr lang="en-US"/>
              <a:pPr>
                <a:defRPr/>
              </a:pPr>
              <a:t>8/11/2017</a:t>
            </a:fld>
            <a:endParaRPr lang="en-US"/>
          </a:p>
        </p:txBody>
      </p:sp>
      <p:sp>
        <p:nvSpPr>
          <p:cNvPr id="25" name="Rectangle 25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7E44C5-99CD-48F0-A6C8-6DFF2FC1FBB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6" name="Rectangle 26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083132-31E3-40A1-A633-76194FBA856A}" type="datetimeFigureOut">
              <a:rPr lang="en-US"/>
              <a:pPr>
                <a:defRPr/>
              </a:pPr>
              <a:t>8/11/2017</a:t>
            </a:fld>
            <a:endParaRPr lang="en-US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9D7C15-E305-42DA-B79C-585D9186444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CDEA6F-0470-4D86-950E-F69C387435B4}" type="datetimeFigureOut">
              <a:rPr lang="en-US"/>
              <a:pPr>
                <a:defRPr/>
              </a:pPr>
              <a:t>8/11/2017</a:t>
            </a:fld>
            <a:endParaRPr lang="en-US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E95577-45BF-468A-868C-F7B3BBCDCD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CEDBC7-BACD-4DF4-8D69-9623D435186B}" type="datetimeFigureOut">
              <a:rPr lang="en-US"/>
              <a:pPr>
                <a:defRPr/>
              </a:pPr>
              <a:t>8/11/2017</a:t>
            </a:fld>
            <a:endParaRPr lang="en-US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D7C38E-A16A-4D28-81D7-A68721E4A13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AB9719-AE1F-4B9E-B7A4-EF5D52940175}" type="datetimeFigureOut">
              <a:rPr lang="en-US"/>
              <a:pPr>
                <a:defRPr/>
              </a:pPr>
              <a:t>8/11/2017</a:t>
            </a:fld>
            <a:endParaRPr lang="en-US"/>
          </a:p>
        </p:txBody>
      </p:sp>
      <p:sp>
        <p:nvSpPr>
          <p:cNvPr id="8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5509C7-E754-492B-AE63-8772498085B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BA8258-D20B-4CAF-B4B3-EAADFBE7783E}" type="datetimeFigureOut">
              <a:rPr lang="en-US"/>
              <a:pPr>
                <a:defRPr/>
              </a:pPr>
              <a:t>8/11/2017</a:t>
            </a:fld>
            <a:endParaRPr lang="en-US"/>
          </a:p>
        </p:txBody>
      </p:sp>
      <p:sp>
        <p:nvSpPr>
          <p:cNvPr id="4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302E51-6D46-4460-82DC-8C6BCDC1DA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F33B5B-01F9-4250-BEE9-5962E335A8B8}" type="datetimeFigureOut">
              <a:rPr lang="en-US"/>
              <a:pPr>
                <a:defRPr/>
              </a:pPr>
              <a:t>8/11/2017</a:t>
            </a:fld>
            <a:endParaRPr lang="en-US"/>
          </a:p>
        </p:txBody>
      </p:sp>
      <p:sp>
        <p:nvSpPr>
          <p:cNvPr id="3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279051-9D46-4AEF-8A88-829AC238DA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275076-699C-473A-86DE-C32CB52DE8A9}" type="datetimeFigureOut">
              <a:rPr lang="en-US"/>
              <a:pPr>
                <a:defRPr/>
              </a:pPr>
              <a:t>8/11/2017</a:t>
            </a:fld>
            <a:endParaRPr lang="en-US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D5180D-F33A-4429-9FA7-56989337F6B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5D07FE-8C21-4BAA-A7F4-7D6BC3CA671E}" type="datetimeFigureOut">
              <a:rPr lang="en-US"/>
              <a:pPr>
                <a:defRPr/>
              </a:pPr>
              <a:t>8/11/2017</a:t>
            </a:fld>
            <a:endParaRPr lang="en-US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3C109B-3206-4174-81E9-2B2D77A140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88879C-D2E2-4722-AAD6-CFBC3571B0DB}" type="datetimeFigureOut">
              <a:rPr lang="en-US"/>
              <a:pPr>
                <a:defRPr/>
              </a:pPr>
              <a:t>8/11/2017</a:t>
            </a:fld>
            <a:endParaRPr lang="en-US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ABB3E7-E541-4E25-A8AB-0A6947250B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28600"/>
            <a:ext cx="2057400" cy="5867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28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2C4275-F437-4D07-8BB5-9D8B95E88401}" type="datetimeFigureOut">
              <a:rPr lang="en-US"/>
              <a:pPr>
                <a:defRPr/>
              </a:pPr>
              <a:t>8/11/2017</a:t>
            </a:fld>
            <a:endParaRPr lang="en-US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BE93AA-BAF7-4517-8B50-213018C929E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>
                <a:gamma/>
                <a:shade val="46275"/>
                <a:invGamma/>
              </a:schemeClr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47107" name="Freeform 3"/>
            <p:cNvSpPr>
              <a:spLocks/>
            </p:cNvSpPr>
            <p:nvPr/>
          </p:nvSpPr>
          <p:spPr bwMode="hidden">
            <a:xfrm>
              <a:off x="0" y="3072"/>
              <a:ext cx="5760" cy="1248"/>
            </a:xfrm>
            <a:custGeom>
              <a:avLst/>
              <a:gdLst/>
              <a:ahLst/>
              <a:cxnLst>
                <a:cxn ang="0">
                  <a:pos x="6027" y="2296"/>
                </a:cxn>
                <a:cxn ang="0">
                  <a:pos x="0" y="2296"/>
                </a:cxn>
                <a:cxn ang="0">
                  <a:pos x="0" y="0"/>
                </a:cxn>
                <a:cxn ang="0">
                  <a:pos x="6027" y="0"/>
                </a:cxn>
                <a:cxn ang="0">
                  <a:pos x="6027" y="2296"/>
                </a:cxn>
                <a:cxn ang="0">
                  <a:pos x="6027" y="2296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>
                <a:defRPr/>
              </a:pPr>
              <a:endParaRPr lang="en-US"/>
            </a:p>
          </p:txBody>
        </p:sp>
        <p:sp>
          <p:nvSpPr>
            <p:cNvPr id="47108" name="Freeform 4"/>
            <p:cNvSpPr>
              <a:spLocks/>
            </p:cNvSpPr>
            <p:nvPr/>
          </p:nvSpPr>
          <p:spPr bwMode="hidden">
            <a:xfrm>
              <a:off x="0" y="0"/>
              <a:ext cx="5760" cy="3072"/>
            </a:xfrm>
            <a:custGeom>
              <a:avLst/>
              <a:gdLst/>
              <a:ahLst/>
              <a:cxnLst>
                <a:cxn ang="0">
                  <a:pos x="6027" y="2296"/>
                </a:cxn>
                <a:cxn ang="0">
                  <a:pos x="0" y="2296"/>
                </a:cxn>
                <a:cxn ang="0">
                  <a:pos x="0" y="0"/>
                </a:cxn>
                <a:cxn ang="0">
                  <a:pos x="6027" y="0"/>
                </a:cxn>
                <a:cxn ang="0">
                  <a:pos x="6027" y="2296"/>
                </a:cxn>
                <a:cxn ang="0">
                  <a:pos x="6027" y="2296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>
                <a:defRPr/>
              </a:pPr>
              <a:endParaRPr lang="en-US"/>
            </a:p>
          </p:txBody>
        </p:sp>
      </p:grpSp>
      <p:sp>
        <p:nvSpPr>
          <p:cNvPr id="47109" name="Freeform 5"/>
          <p:cNvSpPr>
            <a:spLocks/>
          </p:cNvSpPr>
          <p:nvPr/>
        </p:nvSpPr>
        <p:spPr bwMode="hidden">
          <a:xfrm>
            <a:off x="6248400" y="6262688"/>
            <a:ext cx="2895600" cy="609600"/>
          </a:xfrm>
          <a:custGeom>
            <a:avLst/>
            <a:gdLst/>
            <a:ahLst/>
            <a:cxnLst>
              <a:cxn ang="0">
                <a:pos x="5748" y="246"/>
              </a:cxn>
              <a:cxn ang="0">
                <a:pos x="0" y="246"/>
              </a:cxn>
              <a:cxn ang="0">
                <a:pos x="0" y="0"/>
              </a:cxn>
              <a:cxn ang="0">
                <a:pos x="5748" y="0"/>
              </a:cxn>
              <a:cxn ang="0">
                <a:pos x="5748" y="246"/>
              </a:cxn>
              <a:cxn ang="0">
                <a:pos x="5748" y="246"/>
              </a:cxn>
            </a:cxnLst>
            <a:rect l="0" t="0" r="r" b="b"/>
            <a:pathLst>
              <a:path w="5748" h="246">
                <a:moveTo>
                  <a:pt x="5748" y="246"/>
                </a:moveTo>
                <a:lnTo>
                  <a:pt x="0" y="246"/>
                </a:lnTo>
                <a:lnTo>
                  <a:pt x="0" y="0"/>
                </a:lnTo>
                <a:lnTo>
                  <a:pt x="5748" y="0"/>
                </a:lnTo>
                <a:lnTo>
                  <a:pt x="5748" y="246"/>
                </a:lnTo>
                <a:lnTo>
                  <a:pt x="5748" y="246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 eaLnBrk="0" hangingPunct="0">
              <a:defRPr/>
            </a:pPr>
            <a:endParaRPr lang="en-US"/>
          </a:p>
        </p:txBody>
      </p:sp>
      <p:grpSp>
        <p:nvGrpSpPr>
          <p:cNvPr id="1028" name="Group 6"/>
          <p:cNvGrpSpPr>
            <a:grpSpLocks/>
          </p:cNvGrpSpPr>
          <p:nvPr/>
        </p:nvGrpSpPr>
        <p:grpSpPr bwMode="auto">
          <a:xfrm>
            <a:off x="0" y="6019800"/>
            <a:ext cx="7848600" cy="857250"/>
            <a:chOff x="0" y="3792"/>
            <a:chExt cx="4944" cy="540"/>
          </a:xfrm>
        </p:grpSpPr>
        <p:sp>
          <p:nvSpPr>
            <p:cNvPr id="47111" name="Freeform 7"/>
            <p:cNvSpPr>
              <a:spLocks/>
            </p:cNvSpPr>
            <p:nvPr userDrawn="1"/>
          </p:nvSpPr>
          <p:spPr bwMode="ltGray">
            <a:xfrm>
              <a:off x="1488" y="3792"/>
              <a:ext cx="3240" cy="536"/>
            </a:xfrm>
            <a:custGeom>
              <a:avLst/>
              <a:gdLst/>
              <a:ahLst/>
              <a:cxnLst>
                <a:cxn ang="0">
                  <a:pos x="3132" y="469"/>
                </a:cxn>
                <a:cxn ang="0">
                  <a:pos x="2995" y="395"/>
                </a:cxn>
                <a:cxn ang="0">
                  <a:pos x="2911" y="375"/>
                </a:cxn>
                <a:cxn ang="0">
                  <a:pos x="2678" y="228"/>
                </a:cxn>
                <a:cxn ang="0">
                  <a:pos x="2553" y="74"/>
                </a:cxn>
                <a:cxn ang="0">
                  <a:pos x="2457" y="7"/>
                </a:cxn>
                <a:cxn ang="0">
                  <a:pos x="2403" y="47"/>
                </a:cxn>
                <a:cxn ang="0">
                  <a:pos x="2289" y="74"/>
                </a:cxn>
                <a:cxn ang="0">
                  <a:pos x="2134" y="74"/>
                </a:cxn>
                <a:cxn ang="0">
                  <a:pos x="2044" y="128"/>
                </a:cxn>
                <a:cxn ang="0">
                  <a:pos x="1775" y="222"/>
                </a:cxn>
                <a:cxn ang="0">
                  <a:pos x="1602" y="181"/>
                </a:cxn>
                <a:cxn ang="0">
                  <a:pos x="1560" y="101"/>
                </a:cxn>
                <a:cxn ang="0">
                  <a:pos x="1542" y="87"/>
                </a:cxn>
                <a:cxn ang="0">
                  <a:pos x="1446" y="60"/>
                </a:cxn>
                <a:cxn ang="0">
                  <a:pos x="1375" y="74"/>
                </a:cxn>
                <a:cxn ang="0">
                  <a:pos x="1309" y="87"/>
                </a:cxn>
                <a:cxn ang="0">
                  <a:pos x="1243" y="13"/>
                </a:cxn>
                <a:cxn ang="0">
                  <a:pos x="1225" y="0"/>
                </a:cxn>
                <a:cxn ang="0">
                  <a:pos x="1189" y="0"/>
                </a:cxn>
                <a:cxn ang="0">
                  <a:pos x="1106" y="34"/>
                </a:cxn>
                <a:cxn ang="0">
                  <a:pos x="1106" y="34"/>
                </a:cxn>
                <a:cxn ang="0">
                  <a:pos x="1094" y="40"/>
                </a:cxn>
                <a:cxn ang="0">
                  <a:pos x="1070" y="54"/>
                </a:cxn>
                <a:cxn ang="0">
                  <a:pos x="1034" y="74"/>
                </a:cxn>
                <a:cxn ang="0">
                  <a:pos x="1004" y="74"/>
                </a:cxn>
                <a:cxn ang="0">
                  <a:pos x="986" y="74"/>
                </a:cxn>
                <a:cxn ang="0">
                  <a:pos x="956" y="81"/>
                </a:cxn>
                <a:cxn ang="0">
                  <a:pos x="920" y="94"/>
                </a:cxn>
                <a:cxn ang="0">
                  <a:pos x="884" y="107"/>
                </a:cxn>
                <a:cxn ang="0">
                  <a:pos x="843" y="128"/>
                </a:cxn>
                <a:cxn ang="0">
                  <a:pos x="813" y="141"/>
                </a:cxn>
                <a:cxn ang="0">
                  <a:pos x="789" y="148"/>
                </a:cxn>
                <a:cxn ang="0">
                  <a:pos x="783" y="154"/>
                </a:cxn>
                <a:cxn ang="0">
                  <a:pos x="556" y="228"/>
                </a:cxn>
                <a:cxn ang="0">
                  <a:pos x="394" y="294"/>
                </a:cxn>
                <a:cxn ang="0">
                  <a:pos x="107" y="462"/>
                </a:cxn>
                <a:cxn ang="0">
                  <a:pos x="0" y="536"/>
                </a:cxn>
                <a:cxn ang="0">
                  <a:pos x="3240" y="536"/>
                </a:cxn>
                <a:cxn ang="0">
                  <a:pos x="3132" y="469"/>
                </a:cxn>
                <a:cxn ang="0">
                  <a:pos x="3132" y="469"/>
                </a:cxn>
              </a:cxnLst>
              <a:rect l="0" t="0" r="r" b="b"/>
              <a:pathLst>
                <a:path w="3240" h="536">
                  <a:moveTo>
                    <a:pt x="3132" y="469"/>
                  </a:moveTo>
                  <a:lnTo>
                    <a:pt x="2995" y="395"/>
                  </a:lnTo>
                  <a:lnTo>
                    <a:pt x="2911" y="375"/>
                  </a:lnTo>
                  <a:lnTo>
                    <a:pt x="2678" y="228"/>
                  </a:lnTo>
                  <a:lnTo>
                    <a:pt x="2553" y="74"/>
                  </a:lnTo>
                  <a:lnTo>
                    <a:pt x="2457" y="7"/>
                  </a:lnTo>
                  <a:lnTo>
                    <a:pt x="2403" y="47"/>
                  </a:lnTo>
                  <a:lnTo>
                    <a:pt x="2289" y="74"/>
                  </a:lnTo>
                  <a:lnTo>
                    <a:pt x="2134" y="74"/>
                  </a:lnTo>
                  <a:lnTo>
                    <a:pt x="2044" y="128"/>
                  </a:lnTo>
                  <a:lnTo>
                    <a:pt x="1775" y="222"/>
                  </a:lnTo>
                  <a:lnTo>
                    <a:pt x="1602" y="181"/>
                  </a:lnTo>
                  <a:lnTo>
                    <a:pt x="1560" y="101"/>
                  </a:lnTo>
                  <a:lnTo>
                    <a:pt x="1542" y="87"/>
                  </a:lnTo>
                  <a:lnTo>
                    <a:pt x="1446" y="60"/>
                  </a:lnTo>
                  <a:lnTo>
                    <a:pt x="1375" y="74"/>
                  </a:lnTo>
                  <a:lnTo>
                    <a:pt x="1309" y="87"/>
                  </a:lnTo>
                  <a:lnTo>
                    <a:pt x="1243" y="13"/>
                  </a:lnTo>
                  <a:lnTo>
                    <a:pt x="1225" y="0"/>
                  </a:lnTo>
                  <a:lnTo>
                    <a:pt x="1189" y="0"/>
                  </a:lnTo>
                  <a:lnTo>
                    <a:pt x="1106" y="34"/>
                  </a:lnTo>
                  <a:lnTo>
                    <a:pt x="1106" y="34"/>
                  </a:lnTo>
                  <a:lnTo>
                    <a:pt x="1094" y="40"/>
                  </a:lnTo>
                  <a:lnTo>
                    <a:pt x="1070" y="54"/>
                  </a:lnTo>
                  <a:lnTo>
                    <a:pt x="1034" y="74"/>
                  </a:lnTo>
                  <a:lnTo>
                    <a:pt x="1004" y="74"/>
                  </a:lnTo>
                  <a:lnTo>
                    <a:pt x="986" y="74"/>
                  </a:lnTo>
                  <a:lnTo>
                    <a:pt x="956" y="81"/>
                  </a:lnTo>
                  <a:lnTo>
                    <a:pt x="920" y="94"/>
                  </a:lnTo>
                  <a:lnTo>
                    <a:pt x="884" y="107"/>
                  </a:lnTo>
                  <a:lnTo>
                    <a:pt x="843" y="128"/>
                  </a:lnTo>
                  <a:lnTo>
                    <a:pt x="813" y="141"/>
                  </a:lnTo>
                  <a:lnTo>
                    <a:pt x="789" y="148"/>
                  </a:lnTo>
                  <a:lnTo>
                    <a:pt x="783" y="154"/>
                  </a:lnTo>
                  <a:lnTo>
                    <a:pt x="556" y="228"/>
                  </a:lnTo>
                  <a:lnTo>
                    <a:pt x="394" y="294"/>
                  </a:lnTo>
                  <a:lnTo>
                    <a:pt x="107" y="462"/>
                  </a:lnTo>
                  <a:lnTo>
                    <a:pt x="0" y="536"/>
                  </a:lnTo>
                  <a:lnTo>
                    <a:pt x="3240" y="536"/>
                  </a:lnTo>
                  <a:lnTo>
                    <a:pt x="3132" y="469"/>
                  </a:lnTo>
                  <a:lnTo>
                    <a:pt x="3132" y="469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>
                <a:defRPr/>
              </a:pPr>
              <a:endParaRPr lang="en-US"/>
            </a:p>
          </p:txBody>
        </p:sp>
        <p:grpSp>
          <p:nvGrpSpPr>
            <p:cNvPr id="1042" name="Group 8"/>
            <p:cNvGrpSpPr>
              <a:grpSpLocks/>
            </p:cNvGrpSpPr>
            <p:nvPr userDrawn="1"/>
          </p:nvGrpSpPr>
          <p:grpSpPr bwMode="auto">
            <a:xfrm>
              <a:off x="2486" y="3792"/>
              <a:ext cx="2458" cy="540"/>
              <a:chOff x="2486" y="3792"/>
              <a:chExt cx="2458" cy="540"/>
            </a:xfrm>
          </p:grpSpPr>
          <p:sp>
            <p:nvSpPr>
              <p:cNvPr id="47113" name="Freeform 9"/>
              <p:cNvSpPr>
                <a:spLocks/>
              </p:cNvSpPr>
              <p:nvPr userDrawn="1"/>
            </p:nvSpPr>
            <p:spPr bwMode="ltGray">
              <a:xfrm>
                <a:off x="3948" y="3799"/>
                <a:ext cx="996" cy="533"/>
              </a:xfrm>
              <a:custGeom>
                <a:avLst/>
                <a:gdLst/>
                <a:ahLst/>
                <a:cxnLst>
                  <a:cxn ang="0">
                    <a:pos x="636" y="373"/>
                  </a:cxn>
                  <a:cxn ang="0">
                    <a:pos x="495" y="370"/>
                  </a:cxn>
                  <a:cxn ang="0">
                    <a:pos x="280" y="249"/>
                  </a:cxn>
                  <a:cxn ang="0">
                    <a:pos x="127" y="66"/>
                  </a:cxn>
                  <a:cxn ang="0">
                    <a:pos x="0" y="0"/>
                  </a:cxn>
                  <a:cxn ang="0">
                    <a:pos x="22" y="26"/>
                  </a:cxn>
                  <a:cxn ang="0">
                    <a:pos x="0" y="65"/>
                  </a:cxn>
                  <a:cxn ang="0">
                    <a:pos x="30" y="119"/>
                  </a:cxn>
                  <a:cxn ang="0">
                    <a:pos x="75" y="243"/>
                  </a:cxn>
                  <a:cxn ang="0">
                    <a:pos x="45" y="422"/>
                  </a:cxn>
                  <a:cxn ang="0">
                    <a:pos x="200" y="329"/>
                  </a:cxn>
                  <a:cxn ang="0">
                    <a:pos x="612" y="533"/>
                  </a:cxn>
                  <a:cxn ang="0">
                    <a:pos x="996" y="529"/>
                  </a:cxn>
                  <a:cxn ang="0">
                    <a:pos x="828" y="473"/>
                  </a:cxn>
                  <a:cxn ang="0">
                    <a:pos x="636" y="373"/>
                  </a:cxn>
                </a:cxnLst>
                <a:rect l="0" t="0" r="r" b="b"/>
                <a:pathLst>
                  <a:path w="996" h="533">
                    <a:moveTo>
                      <a:pt x="636" y="373"/>
                    </a:moveTo>
                    <a:lnTo>
                      <a:pt x="495" y="370"/>
                    </a:lnTo>
                    <a:lnTo>
                      <a:pt x="280" y="249"/>
                    </a:lnTo>
                    <a:lnTo>
                      <a:pt x="127" y="66"/>
                    </a:lnTo>
                    <a:lnTo>
                      <a:pt x="0" y="0"/>
                    </a:lnTo>
                    <a:lnTo>
                      <a:pt x="22" y="26"/>
                    </a:lnTo>
                    <a:lnTo>
                      <a:pt x="0" y="65"/>
                    </a:lnTo>
                    <a:lnTo>
                      <a:pt x="30" y="119"/>
                    </a:lnTo>
                    <a:lnTo>
                      <a:pt x="75" y="243"/>
                    </a:lnTo>
                    <a:lnTo>
                      <a:pt x="45" y="422"/>
                    </a:lnTo>
                    <a:lnTo>
                      <a:pt x="200" y="329"/>
                    </a:lnTo>
                    <a:lnTo>
                      <a:pt x="612" y="533"/>
                    </a:lnTo>
                    <a:lnTo>
                      <a:pt x="996" y="529"/>
                    </a:lnTo>
                    <a:lnTo>
                      <a:pt x="828" y="473"/>
                    </a:lnTo>
                    <a:lnTo>
                      <a:pt x="636" y="373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>
                  <a:defRPr/>
                </a:pPr>
                <a:endParaRPr lang="en-US"/>
              </a:p>
            </p:txBody>
          </p:sp>
          <p:sp>
            <p:nvSpPr>
              <p:cNvPr id="47114" name="Freeform 10"/>
              <p:cNvSpPr>
                <a:spLocks/>
              </p:cNvSpPr>
              <p:nvPr userDrawn="1"/>
            </p:nvSpPr>
            <p:spPr bwMode="ltGray">
              <a:xfrm>
                <a:off x="2677" y="3792"/>
                <a:ext cx="186" cy="395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54" y="18"/>
                  </a:cxn>
                  <a:cxn ang="0">
                    <a:pos x="24" y="30"/>
                  </a:cxn>
                  <a:cxn ang="0">
                    <a:pos x="18" y="66"/>
                  </a:cxn>
                  <a:cxn ang="0">
                    <a:pos x="42" y="114"/>
                  </a:cxn>
                  <a:cxn ang="0">
                    <a:pos x="48" y="162"/>
                  </a:cxn>
                  <a:cxn ang="0">
                    <a:pos x="0" y="353"/>
                  </a:cxn>
                  <a:cxn ang="0">
                    <a:pos x="54" y="233"/>
                  </a:cxn>
                  <a:cxn ang="0">
                    <a:pos x="84" y="216"/>
                  </a:cxn>
                  <a:cxn ang="0">
                    <a:pos x="126" y="126"/>
                  </a:cxn>
                  <a:cxn ang="0">
                    <a:pos x="144" y="120"/>
                  </a:cxn>
                  <a:cxn ang="0">
                    <a:pos x="144" y="90"/>
                  </a:cxn>
                  <a:cxn ang="0">
                    <a:pos x="186" y="66"/>
                  </a:cxn>
                  <a:cxn ang="0">
                    <a:pos x="162" y="60"/>
                  </a:cxn>
                  <a:cxn ang="0">
                    <a:pos x="36" y="0"/>
                  </a:cxn>
                  <a:cxn ang="0">
                    <a:pos x="36" y="0"/>
                  </a:cxn>
                </a:cxnLst>
                <a:rect l="0" t="0" r="r" b="b"/>
                <a:pathLst>
                  <a:path w="186" h="353">
                    <a:moveTo>
                      <a:pt x="36" y="0"/>
                    </a:moveTo>
                    <a:lnTo>
                      <a:pt x="54" y="18"/>
                    </a:lnTo>
                    <a:lnTo>
                      <a:pt x="24" y="30"/>
                    </a:lnTo>
                    <a:lnTo>
                      <a:pt x="18" y="66"/>
                    </a:lnTo>
                    <a:lnTo>
                      <a:pt x="42" y="114"/>
                    </a:lnTo>
                    <a:lnTo>
                      <a:pt x="48" y="162"/>
                    </a:lnTo>
                    <a:lnTo>
                      <a:pt x="0" y="353"/>
                    </a:lnTo>
                    <a:lnTo>
                      <a:pt x="54" y="233"/>
                    </a:lnTo>
                    <a:lnTo>
                      <a:pt x="84" y="216"/>
                    </a:lnTo>
                    <a:lnTo>
                      <a:pt x="126" y="126"/>
                    </a:lnTo>
                    <a:lnTo>
                      <a:pt x="144" y="120"/>
                    </a:lnTo>
                    <a:lnTo>
                      <a:pt x="144" y="90"/>
                    </a:lnTo>
                    <a:lnTo>
                      <a:pt x="186" y="66"/>
                    </a:lnTo>
                    <a:lnTo>
                      <a:pt x="162" y="60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>
                  <a:defRPr/>
                </a:pPr>
                <a:endParaRPr lang="en-US"/>
              </a:p>
            </p:txBody>
          </p:sp>
          <p:sp>
            <p:nvSpPr>
              <p:cNvPr id="47115" name="Freeform 11"/>
              <p:cNvSpPr>
                <a:spLocks/>
              </p:cNvSpPr>
              <p:nvPr userDrawn="1"/>
            </p:nvSpPr>
            <p:spPr bwMode="ltGray">
              <a:xfrm>
                <a:off x="3030" y="3893"/>
                <a:ext cx="378" cy="271"/>
              </a:xfrm>
              <a:custGeom>
                <a:avLst/>
                <a:gdLst/>
                <a:ahLst/>
                <a:cxnLst>
                  <a:cxn ang="0">
                    <a:pos x="18" y="0"/>
                  </a:cxn>
                  <a:cxn ang="0">
                    <a:pos x="12" y="13"/>
                  </a:cxn>
                  <a:cxn ang="0">
                    <a:pos x="0" y="40"/>
                  </a:cxn>
                  <a:cxn ang="0">
                    <a:pos x="60" y="121"/>
                  </a:cxn>
                  <a:cxn ang="0">
                    <a:pos x="310" y="271"/>
                  </a:cxn>
                  <a:cxn ang="0">
                    <a:pos x="290" y="139"/>
                  </a:cxn>
                  <a:cxn ang="0">
                    <a:pos x="378" y="76"/>
                  </a:cxn>
                  <a:cxn ang="0">
                    <a:pos x="251" y="94"/>
                  </a:cxn>
                  <a:cxn ang="0">
                    <a:pos x="90" y="54"/>
                  </a:cxn>
                  <a:cxn ang="0">
                    <a:pos x="18" y="0"/>
                  </a:cxn>
                  <a:cxn ang="0">
                    <a:pos x="18" y="0"/>
                  </a:cxn>
                </a:cxnLst>
                <a:rect l="0" t="0" r="r" b="b"/>
                <a:pathLst>
                  <a:path w="378" h="271">
                    <a:moveTo>
                      <a:pt x="18" y="0"/>
                    </a:moveTo>
                    <a:lnTo>
                      <a:pt x="12" y="13"/>
                    </a:lnTo>
                    <a:lnTo>
                      <a:pt x="0" y="40"/>
                    </a:lnTo>
                    <a:lnTo>
                      <a:pt x="60" y="121"/>
                    </a:lnTo>
                    <a:lnTo>
                      <a:pt x="310" y="271"/>
                    </a:lnTo>
                    <a:lnTo>
                      <a:pt x="290" y="139"/>
                    </a:lnTo>
                    <a:lnTo>
                      <a:pt x="378" y="76"/>
                    </a:lnTo>
                    <a:lnTo>
                      <a:pt x="251" y="94"/>
                    </a:lnTo>
                    <a:lnTo>
                      <a:pt x="90" y="54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>
                  <a:defRPr/>
                </a:pPr>
                <a:endParaRPr lang="en-US"/>
              </a:p>
            </p:txBody>
          </p:sp>
          <p:sp>
            <p:nvSpPr>
              <p:cNvPr id="47116" name="Freeform 12"/>
              <p:cNvSpPr>
                <a:spLocks/>
              </p:cNvSpPr>
              <p:nvPr userDrawn="1"/>
            </p:nvSpPr>
            <p:spPr bwMode="ltGray">
              <a:xfrm>
                <a:off x="3628" y="3866"/>
                <a:ext cx="155" cy="74"/>
              </a:xfrm>
              <a:custGeom>
                <a:avLst/>
                <a:gdLst/>
                <a:ahLst/>
                <a:cxnLst>
                  <a:cxn ang="0">
                    <a:pos x="114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6" y="6"/>
                  </a:cxn>
                  <a:cxn ang="0">
                    <a:pos x="6" y="18"/>
                  </a:cxn>
                  <a:cxn ang="0">
                    <a:pos x="0" y="24"/>
                  </a:cxn>
                  <a:cxn ang="0">
                    <a:pos x="78" y="60"/>
                  </a:cxn>
                  <a:cxn ang="0">
                    <a:pos x="96" y="42"/>
                  </a:cxn>
                  <a:cxn ang="0">
                    <a:pos x="155" y="66"/>
                  </a:cxn>
                  <a:cxn ang="0">
                    <a:pos x="126" y="24"/>
                  </a:cxn>
                  <a:cxn ang="0">
                    <a:pos x="149" y="0"/>
                  </a:cxn>
                  <a:cxn ang="0">
                    <a:pos x="114" y="0"/>
                  </a:cxn>
                  <a:cxn ang="0">
                    <a:pos x="114" y="0"/>
                  </a:cxn>
                </a:cxnLst>
                <a:rect l="0" t="0" r="r" b="b"/>
                <a:pathLst>
                  <a:path w="155" h="66">
                    <a:moveTo>
                      <a:pt x="114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6" y="6"/>
                    </a:lnTo>
                    <a:lnTo>
                      <a:pt x="6" y="18"/>
                    </a:lnTo>
                    <a:lnTo>
                      <a:pt x="0" y="24"/>
                    </a:lnTo>
                    <a:lnTo>
                      <a:pt x="78" y="60"/>
                    </a:lnTo>
                    <a:lnTo>
                      <a:pt x="96" y="42"/>
                    </a:lnTo>
                    <a:lnTo>
                      <a:pt x="155" y="66"/>
                    </a:lnTo>
                    <a:lnTo>
                      <a:pt x="126" y="24"/>
                    </a:lnTo>
                    <a:lnTo>
                      <a:pt x="149" y="0"/>
                    </a:lnTo>
                    <a:lnTo>
                      <a:pt x="114" y="0"/>
                    </a:lnTo>
                    <a:lnTo>
                      <a:pt x="114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>
                  <a:defRPr/>
                </a:pPr>
                <a:endParaRPr lang="en-US"/>
              </a:p>
            </p:txBody>
          </p:sp>
          <p:sp>
            <p:nvSpPr>
              <p:cNvPr id="47117" name="Freeform 13"/>
              <p:cNvSpPr>
                <a:spLocks/>
              </p:cNvSpPr>
              <p:nvPr userDrawn="1"/>
            </p:nvSpPr>
            <p:spPr bwMode="ltGray">
              <a:xfrm>
                <a:off x="2486" y="3859"/>
                <a:ext cx="42" cy="81"/>
              </a:xfrm>
              <a:custGeom>
                <a:avLst/>
                <a:gdLst/>
                <a:ahLst/>
                <a:cxnLst>
                  <a:cxn ang="0">
                    <a:pos x="6" y="36"/>
                  </a:cxn>
                  <a:cxn ang="0">
                    <a:pos x="0" y="18"/>
                  </a:cxn>
                  <a:cxn ang="0">
                    <a:pos x="12" y="6"/>
                  </a:cxn>
                  <a:cxn ang="0">
                    <a:pos x="0" y="6"/>
                  </a:cxn>
                  <a:cxn ang="0">
                    <a:pos x="12" y="6"/>
                  </a:cxn>
                  <a:cxn ang="0">
                    <a:pos x="24" y="6"/>
                  </a:cxn>
                  <a:cxn ang="0">
                    <a:pos x="36" y="6"/>
                  </a:cxn>
                  <a:cxn ang="0">
                    <a:pos x="42" y="0"/>
                  </a:cxn>
                  <a:cxn ang="0">
                    <a:pos x="30" y="18"/>
                  </a:cxn>
                  <a:cxn ang="0">
                    <a:pos x="42" y="48"/>
                  </a:cxn>
                  <a:cxn ang="0">
                    <a:pos x="12" y="72"/>
                  </a:cxn>
                  <a:cxn ang="0">
                    <a:pos x="6" y="36"/>
                  </a:cxn>
                  <a:cxn ang="0">
                    <a:pos x="6" y="36"/>
                  </a:cxn>
                </a:cxnLst>
                <a:rect l="0" t="0" r="r" b="b"/>
                <a:pathLst>
                  <a:path w="42" h="72">
                    <a:moveTo>
                      <a:pt x="6" y="36"/>
                    </a:moveTo>
                    <a:lnTo>
                      <a:pt x="0" y="18"/>
                    </a:lnTo>
                    <a:lnTo>
                      <a:pt x="12" y="6"/>
                    </a:lnTo>
                    <a:lnTo>
                      <a:pt x="0" y="6"/>
                    </a:lnTo>
                    <a:lnTo>
                      <a:pt x="12" y="6"/>
                    </a:lnTo>
                    <a:lnTo>
                      <a:pt x="24" y="6"/>
                    </a:lnTo>
                    <a:lnTo>
                      <a:pt x="36" y="6"/>
                    </a:lnTo>
                    <a:lnTo>
                      <a:pt x="42" y="0"/>
                    </a:lnTo>
                    <a:lnTo>
                      <a:pt x="30" y="18"/>
                    </a:lnTo>
                    <a:lnTo>
                      <a:pt x="42" y="48"/>
                    </a:lnTo>
                    <a:lnTo>
                      <a:pt x="12" y="72"/>
                    </a:lnTo>
                    <a:lnTo>
                      <a:pt x="6" y="36"/>
                    </a:lnTo>
                    <a:lnTo>
                      <a:pt x="6" y="36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>
                  <a:defRPr/>
                </a:pPr>
                <a:endParaRPr lang="en-US"/>
              </a:p>
            </p:txBody>
          </p:sp>
        </p:grpSp>
        <p:sp>
          <p:nvSpPr>
            <p:cNvPr id="47118" name="Freeform 14"/>
            <p:cNvSpPr>
              <a:spLocks/>
            </p:cNvSpPr>
            <p:nvPr userDrawn="1"/>
          </p:nvSpPr>
          <p:spPr bwMode="ltGray">
            <a:xfrm>
              <a:off x="0" y="3792"/>
              <a:ext cx="3976" cy="535"/>
            </a:xfrm>
            <a:custGeom>
              <a:avLst/>
              <a:gdLst/>
              <a:ahLst/>
              <a:cxnLst>
                <a:cxn ang="0">
                  <a:pos x="3976" y="527"/>
                </a:cxn>
                <a:cxn ang="0">
                  <a:pos x="3970" y="527"/>
                </a:cxn>
                <a:cxn ang="0">
                  <a:pos x="3844" y="509"/>
                </a:cxn>
                <a:cxn ang="0">
                  <a:pos x="2487" y="305"/>
                </a:cxn>
                <a:cxn ang="0">
                  <a:pos x="2039" y="36"/>
                </a:cxn>
                <a:cxn ang="0">
                  <a:pos x="1907" y="24"/>
                </a:cxn>
                <a:cxn ang="0">
                  <a:pos x="1883" y="54"/>
                </a:cxn>
                <a:cxn ang="0">
                  <a:pos x="1859" y="54"/>
                </a:cxn>
                <a:cxn ang="0">
                  <a:pos x="1830" y="30"/>
                </a:cxn>
                <a:cxn ang="0">
                  <a:pos x="1704" y="102"/>
                </a:cxn>
                <a:cxn ang="0">
                  <a:pos x="1608" y="126"/>
                </a:cxn>
                <a:cxn ang="0">
                  <a:pos x="1561" y="132"/>
                </a:cxn>
                <a:cxn ang="0">
                  <a:pos x="1495" y="102"/>
                </a:cxn>
                <a:cxn ang="0">
                  <a:pos x="1357" y="126"/>
                </a:cxn>
                <a:cxn ang="0">
                  <a:pos x="1285" y="24"/>
                </a:cxn>
                <a:cxn ang="0">
                  <a:pos x="1280" y="18"/>
                </a:cxn>
                <a:cxn ang="0">
                  <a:pos x="1262" y="12"/>
                </a:cxn>
                <a:cxn ang="0">
                  <a:pos x="1238" y="6"/>
                </a:cxn>
                <a:cxn ang="0">
                  <a:pos x="1220" y="0"/>
                </a:cxn>
                <a:cxn ang="0">
                  <a:pos x="1196" y="0"/>
                </a:cxn>
                <a:cxn ang="0">
                  <a:pos x="1166" y="0"/>
                </a:cxn>
                <a:cxn ang="0">
                  <a:pos x="1142" y="0"/>
                </a:cxn>
                <a:cxn ang="0">
                  <a:pos x="1136" y="0"/>
                </a:cxn>
                <a:cxn ang="0">
                  <a:pos x="1130" y="0"/>
                </a:cxn>
                <a:cxn ang="0">
                  <a:pos x="1124" y="6"/>
                </a:cxn>
                <a:cxn ang="0">
                  <a:pos x="1118" y="12"/>
                </a:cxn>
                <a:cxn ang="0">
                  <a:pos x="1100" y="18"/>
                </a:cxn>
                <a:cxn ang="0">
                  <a:pos x="1088" y="18"/>
                </a:cxn>
                <a:cxn ang="0">
                  <a:pos x="1070" y="24"/>
                </a:cxn>
                <a:cxn ang="0">
                  <a:pos x="1052" y="30"/>
                </a:cxn>
                <a:cxn ang="0">
                  <a:pos x="1034" y="36"/>
                </a:cxn>
                <a:cxn ang="0">
                  <a:pos x="1028" y="42"/>
                </a:cxn>
                <a:cxn ang="0">
                  <a:pos x="969" y="60"/>
                </a:cxn>
                <a:cxn ang="0">
                  <a:pos x="921" y="72"/>
                </a:cxn>
                <a:cxn ang="0">
                  <a:pos x="855" y="48"/>
                </a:cxn>
                <a:cxn ang="0">
                  <a:pos x="825" y="48"/>
                </a:cxn>
                <a:cxn ang="0">
                  <a:pos x="759" y="72"/>
                </a:cxn>
                <a:cxn ang="0">
                  <a:pos x="735" y="72"/>
                </a:cxn>
                <a:cxn ang="0">
                  <a:pos x="706" y="60"/>
                </a:cxn>
                <a:cxn ang="0">
                  <a:pos x="640" y="60"/>
                </a:cxn>
                <a:cxn ang="0">
                  <a:pos x="544" y="72"/>
                </a:cxn>
                <a:cxn ang="0">
                  <a:pos x="389" y="18"/>
                </a:cxn>
                <a:cxn ang="0">
                  <a:pos x="323" y="60"/>
                </a:cxn>
                <a:cxn ang="0">
                  <a:pos x="317" y="60"/>
                </a:cxn>
                <a:cxn ang="0">
                  <a:pos x="305" y="72"/>
                </a:cxn>
                <a:cxn ang="0">
                  <a:pos x="287" y="78"/>
                </a:cxn>
                <a:cxn ang="0">
                  <a:pos x="263" y="90"/>
                </a:cxn>
                <a:cxn ang="0">
                  <a:pos x="203" y="120"/>
                </a:cxn>
                <a:cxn ang="0">
                  <a:pos x="149" y="150"/>
                </a:cxn>
                <a:cxn ang="0">
                  <a:pos x="78" y="168"/>
                </a:cxn>
                <a:cxn ang="0">
                  <a:pos x="0" y="180"/>
                </a:cxn>
                <a:cxn ang="0">
                  <a:pos x="0" y="527"/>
                </a:cxn>
                <a:cxn ang="0">
                  <a:pos x="1010" y="527"/>
                </a:cxn>
                <a:cxn ang="0">
                  <a:pos x="3725" y="527"/>
                </a:cxn>
                <a:cxn ang="0">
                  <a:pos x="3976" y="527"/>
                </a:cxn>
                <a:cxn ang="0">
                  <a:pos x="3976" y="527"/>
                </a:cxn>
              </a:cxnLst>
              <a:rect l="0" t="0" r="r" b="b"/>
              <a:pathLst>
                <a:path w="3976" h="527">
                  <a:moveTo>
                    <a:pt x="3976" y="527"/>
                  </a:moveTo>
                  <a:lnTo>
                    <a:pt x="3970" y="527"/>
                  </a:lnTo>
                  <a:lnTo>
                    <a:pt x="3844" y="509"/>
                  </a:lnTo>
                  <a:lnTo>
                    <a:pt x="2487" y="305"/>
                  </a:lnTo>
                  <a:lnTo>
                    <a:pt x="2039" y="36"/>
                  </a:lnTo>
                  <a:lnTo>
                    <a:pt x="1907" y="24"/>
                  </a:lnTo>
                  <a:lnTo>
                    <a:pt x="1883" y="54"/>
                  </a:lnTo>
                  <a:lnTo>
                    <a:pt x="1859" y="54"/>
                  </a:lnTo>
                  <a:lnTo>
                    <a:pt x="1830" y="30"/>
                  </a:lnTo>
                  <a:lnTo>
                    <a:pt x="1704" y="102"/>
                  </a:lnTo>
                  <a:lnTo>
                    <a:pt x="1608" y="126"/>
                  </a:lnTo>
                  <a:lnTo>
                    <a:pt x="1561" y="132"/>
                  </a:lnTo>
                  <a:lnTo>
                    <a:pt x="1495" y="102"/>
                  </a:lnTo>
                  <a:lnTo>
                    <a:pt x="1357" y="126"/>
                  </a:lnTo>
                  <a:lnTo>
                    <a:pt x="1285" y="24"/>
                  </a:lnTo>
                  <a:lnTo>
                    <a:pt x="1280" y="18"/>
                  </a:lnTo>
                  <a:lnTo>
                    <a:pt x="1262" y="12"/>
                  </a:lnTo>
                  <a:lnTo>
                    <a:pt x="1238" y="6"/>
                  </a:lnTo>
                  <a:lnTo>
                    <a:pt x="1220" y="0"/>
                  </a:lnTo>
                  <a:lnTo>
                    <a:pt x="1196" y="0"/>
                  </a:lnTo>
                  <a:lnTo>
                    <a:pt x="1166" y="0"/>
                  </a:lnTo>
                  <a:lnTo>
                    <a:pt x="1142" y="0"/>
                  </a:lnTo>
                  <a:lnTo>
                    <a:pt x="1136" y="0"/>
                  </a:lnTo>
                  <a:lnTo>
                    <a:pt x="1130" y="0"/>
                  </a:lnTo>
                  <a:lnTo>
                    <a:pt x="1124" y="6"/>
                  </a:lnTo>
                  <a:lnTo>
                    <a:pt x="1118" y="12"/>
                  </a:lnTo>
                  <a:lnTo>
                    <a:pt x="1100" y="18"/>
                  </a:lnTo>
                  <a:lnTo>
                    <a:pt x="1088" y="18"/>
                  </a:lnTo>
                  <a:lnTo>
                    <a:pt x="1070" y="24"/>
                  </a:lnTo>
                  <a:lnTo>
                    <a:pt x="1052" y="30"/>
                  </a:lnTo>
                  <a:lnTo>
                    <a:pt x="1034" y="36"/>
                  </a:lnTo>
                  <a:lnTo>
                    <a:pt x="1028" y="42"/>
                  </a:lnTo>
                  <a:lnTo>
                    <a:pt x="969" y="60"/>
                  </a:lnTo>
                  <a:lnTo>
                    <a:pt x="921" y="72"/>
                  </a:lnTo>
                  <a:lnTo>
                    <a:pt x="855" y="48"/>
                  </a:lnTo>
                  <a:lnTo>
                    <a:pt x="825" y="48"/>
                  </a:lnTo>
                  <a:lnTo>
                    <a:pt x="759" y="72"/>
                  </a:lnTo>
                  <a:lnTo>
                    <a:pt x="735" y="72"/>
                  </a:lnTo>
                  <a:lnTo>
                    <a:pt x="706" y="60"/>
                  </a:lnTo>
                  <a:lnTo>
                    <a:pt x="640" y="60"/>
                  </a:lnTo>
                  <a:lnTo>
                    <a:pt x="544" y="72"/>
                  </a:lnTo>
                  <a:lnTo>
                    <a:pt x="389" y="18"/>
                  </a:lnTo>
                  <a:lnTo>
                    <a:pt x="323" y="60"/>
                  </a:lnTo>
                  <a:lnTo>
                    <a:pt x="317" y="60"/>
                  </a:lnTo>
                  <a:lnTo>
                    <a:pt x="305" y="72"/>
                  </a:lnTo>
                  <a:lnTo>
                    <a:pt x="287" y="78"/>
                  </a:lnTo>
                  <a:lnTo>
                    <a:pt x="263" y="90"/>
                  </a:lnTo>
                  <a:lnTo>
                    <a:pt x="203" y="120"/>
                  </a:lnTo>
                  <a:lnTo>
                    <a:pt x="149" y="150"/>
                  </a:lnTo>
                  <a:lnTo>
                    <a:pt x="78" y="168"/>
                  </a:lnTo>
                  <a:lnTo>
                    <a:pt x="0" y="180"/>
                  </a:lnTo>
                  <a:lnTo>
                    <a:pt x="0" y="527"/>
                  </a:lnTo>
                  <a:lnTo>
                    <a:pt x="1010" y="527"/>
                  </a:lnTo>
                  <a:lnTo>
                    <a:pt x="3725" y="527"/>
                  </a:lnTo>
                  <a:lnTo>
                    <a:pt x="3976" y="527"/>
                  </a:lnTo>
                  <a:lnTo>
                    <a:pt x="3976" y="527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75686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>
                <a:defRPr/>
              </a:pPr>
              <a:endParaRPr lang="en-US"/>
            </a:p>
          </p:txBody>
        </p:sp>
      </p:grpSp>
      <p:grpSp>
        <p:nvGrpSpPr>
          <p:cNvPr id="1029" name="Group 15"/>
          <p:cNvGrpSpPr>
            <a:grpSpLocks/>
          </p:cNvGrpSpPr>
          <p:nvPr/>
        </p:nvGrpSpPr>
        <p:grpSpPr bwMode="auto">
          <a:xfrm>
            <a:off x="627063" y="6021388"/>
            <a:ext cx="5684837" cy="849312"/>
            <a:chOff x="395" y="3793"/>
            <a:chExt cx="3581" cy="535"/>
          </a:xfrm>
        </p:grpSpPr>
        <p:sp>
          <p:nvSpPr>
            <p:cNvPr id="47120" name="Freeform 16"/>
            <p:cNvSpPr>
              <a:spLocks/>
            </p:cNvSpPr>
            <p:nvPr/>
          </p:nvSpPr>
          <p:spPr bwMode="auto">
            <a:xfrm>
              <a:off x="1196" y="3793"/>
              <a:ext cx="365" cy="291"/>
            </a:xfrm>
            <a:custGeom>
              <a:avLst/>
              <a:gdLst/>
              <a:ahLst/>
              <a:cxnLst>
                <a:cxn ang="0">
                  <a:pos x="24" y="24"/>
                </a:cxn>
                <a:cxn ang="0">
                  <a:pos x="0" y="60"/>
                </a:cxn>
                <a:cxn ang="0">
                  <a:pos x="66" y="108"/>
                </a:cxn>
                <a:cxn ang="0">
                  <a:pos x="143" y="180"/>
                </a:cxn>
                <a:cxn ang="0">
                  <a:pos x="191" y="168"/>
                </a:cxn>
                <a:cxn ang="0">
                  <a:pos x="341" y="287"/>
                </a:cxn>
                <a:cxn ang="0">
                  <a:pos x="305" y="174"/>
                </a:cxn>
                <a:cxn ang="0">
                  <a:pos x="365" y="132"/>
                </a:cxn>
                <a:cxn ang="0">
                  <a:pos x="359" y="126"/>
                </a:cxn>
                <a:cxn ang="0">
                  <a:pos x="335" y="114"/>
                </a:cxn>
                <a:cxn ang="0">
                  <a:pos x="299" y="90"/>
                </a:cxn>
                <a:cxn ang="0">
                  <a:pos x="257" y="72"/>
                </a:cxn>
                <a:cxn ang="0">
                  <a:pos x="215" y="54"/>
                </a:cxn>
                <a:cxn ang="0">
                  <a:pos x="173" y="36"/>
                </a:cxn>
                <a:cxn ang="0">
                  <a:pos x="143" y="24"/>
                </a:cxn>
                <a:cxn ang="0">
                  <a:pos x="131" y="18"/>
                </a:cxn>
                <a:cxn ang="0">
                  <a:pos x="107" y="18"/>
                </a:cxn>
                <a:cxn ang="0">
                  <a:pos x="95" y="18"/>
                </a:cxn>
                <a:cxn ang="0">
                  <a:pos x="72" y="12"/>
                </a:cxn>
                <a:cxn ang="0">
                  <a:pos x="66" y="12"/>
                </a:cxn>
                <a:cxn ang="0">
                  <a:pos x="54" y="6"/>
                </a:cxn>
                <a:cxn ang="0">
                  <a:pos x="42" y="0"/>
                </a:cxn>
                <a:cxn ang="0">
                  <a:pos x="30" y="0"/>
                </a:cxn>
                <a:cxn ang="0">
                  <a:pos x="24" y="24"/>
                </a:cxn>
                <a:cxn ang="0">
                  <a:pos x="24" y="24"/>
                </a:cxn>
              </a:cxnLst>
              <a:rect l="0" t="0" r="r" b="b"/>
              <a:pathLst>
                <a:path w="365" h="287">
                  <a:moveTo>
                    <a:pt x="24" y="24"/>
                  </a:moveTo>
                  <a:lnTo>
                    <a:pt x="0" y="60"/>
                  </a:lnTo>
                  <a:lnTo>
                    <a:pt x="66" y="108"/>
                  </a:lnTo>
                  <a:lnTo>
                    <a:pt x="143" y="180"/>
                  </a:lnTo>
                  <a:lnTo>
                    <a:pt x="191" y="168"/>
                  </a:lnTo>
                  <a:lnTo>
                    <a:pt x="341" y="287"/>
                  </a:lnTo>
                  <a:lnTo>
                    <a:pt x="305" y="174"/>
                  </a:lnTo>
                  <a:lnTo>
                    <a:pt x="365" y="132"/>
                  </a:lnTo>
                  <a:lnTo>
                    <a:pt x="359" y="126"/>
                  </a:lnTo>
                  <a:lnTo>
                    <a:pt x="335" y="114"/>
                  </a:lnTo>
                  <a:lnTo>
                    <a:pt x="299" y="90"/>
                  </a:lnTo>
                  <a:lnTo>
                    <a:pt x="257" y="72"/>
                  </a:lnTo>
                  <a:lnTo>
                    <a:pt x="215" y="54"/>
                  </a:lnTo>
                  <a:lnTo>
                    <a:pt x="173" y="36"/>
                  </a:lnTo>
                  <a:lnTo>
                    <a:pt x="143" y="24"/>
                  </a:lnTo>
                  <a:lnTo>
                    <a:pt x="131" y="18"/>
                  </a:lnTo>
                  <a:lnTo>
                    <a:pt x="107" y="18"/>
                  </a:lnTo>
                  <a:lnTo>
                    <a:pt x="95" y="18"/>
                  </a:lnTo>
                  <a:lnTo>
                    <a:pt x="72" y="12"/>
                  </a:lnTo>
                  <a:lnTo>
                    <a:pt x="66" y="12"/>
                  </a:lnTo>
                  <a:lnTo>
                    <a:pt x="54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24" y="24"/>
                  </a:lnTo>
                  <a:lnTo>
                    <a:pt x="24" y="24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>
                <a:defRPr/>
              </a:pPr>
              <a:endParaRPr lang="en-US"/>
            </a:p>
          </p:txBody>
        </p:sp>
        <p:sp>
          <p:nvSpPr>
            <p:cNvPr id="47121" name="Freeform 17"/>
            <p:cNvSpPr>
              <a:spLocks/>
            </p:cNvSpPr>
            <p:nvPr/>
          </p:nvSpPr>
          <p:spPr bwMode="auto">
            <a:xfrm>
              <a:off x="1943" y="3829"/>
              <a:ext cx="2033" cy="499"/>
            </a:xfrm>
            <a:custGeom>
              <a:avLst/>
              <a:gdLst/>
              <a:ahLst/>
              <a:cxnLst>
                <a:cxn ang="0">
                  <a:pos x="186" y="18"/>
                </a:cxn>
                <a:cxn ang="0">
                  <a:pos x="138" y="6"/>
                </a:cxn>
                <a:cxn ang="0">
                  <a:pos x="96" y="0"/>
                </a:cxn>
                <a:cxn ang="0">
                  <a:pos x="36" y="0"/>
                </a:cxn>
                <a:cxn ang="0">
                  <a:pos x="12" y="25"/>
                </a:cxn>
                <a:cxn ang="0">
                  <a:pos x="0" y="128"/>
                </a:cxn>
                <a:cxn ang="0">
                  <a:pos x="60" y="104"/>
                </a:cxn>
                <a:cxn ang="0">
                  <a:pos x="90" y="134"/>
                </a:cxn>
                <a:cxn ang="0">
                  <a:pos x="150" y="153"/>
                </a:cxn>
                <a:cxn ang="0">
                  <a:pos x="209" y="273"/>
                </a:cxn>
                <a:cxn ang="0">
                  <a:pos x="401" y="359"/>
                </a:cxn>
                <a:cxn ang="0">
                  <a:pos x="777" y="359"/>
                </a:cxn>
                <a:cxn ang="0">
                  <a:pos x="2033" y="499"/>
                </a:cxn>
                <a:cxn ang="0">
                  <a:pos x="2033" y="499"/>
                </a:cxn>
                <a:cxn ang="0">
                  <a:pos x="1991" y="493"/>
                </a:cxn>
                <a:cxn ang="0">
                  <a:pos x="676" y="243"/>
                </a:cxn>
                <a:cxn ang="0">
                  <a:pos x="514" y="159"/>
                </a:cxn>
                <a:cxn ang="0">
                  <a:pos x="425" y="110"/>
                </a:cxn>
                <a:cxn ang="0">
                  <a:pos x="365" y="92"/>
                </a:cxn>
                <a:cxn ang="0">
                  <a:pos x="281" y="61"/>
                </a:cxn>
                <a:cxn ang="0">
                  <a:pos x="186" y="18"/>
                </a:cxn>
                <a:cxn ang="0">
                  <a:pos x="186" y="18"/>
                </a:cxn>
              </a:cxnLst>
              <a:rect l="0" t="0" r="r" b="b"/>
              <a:pathLst>
                <a:path w="2033" h="499">
                  <a:moveTo>
                    <a:pt x="186" y="18"/>
                  </a:moveTo>
                  <a:lnTo>
                    <a:pt x="138" y="6"/>
                  </a:lnTo>
                  <a:lnTo>
                    <a:pt x="96" y="0"/>
                  </a:lnTo>
                  <a:lnTo>
                    <a:pt x="36" y="0"/>
                  </a:lnTo>
                  <a:lnTo>
                    <a:pt x="12" y="25"/>
                  </a:lnTo>
                  <a:lnTo>
                    <a:pt x="0" y="128"/>
                  </a:lnTo>
                  <a:lnTo>
                    <a:pt x="60" y="104"/>
                  </a:lnTo>
                  <a:lnTo>
                    <a:pt x="90" y="134"/>
                  </a:lnTo>
                  <a:lnTo>
                    <a:pt x="150" y="153"/>
                  </a:lnTo>
                  <a:lnTo>
                    <a:pt x="209" y="273"/>
                  </a:lnTo>
                  <a:lnTo>
                    <a:pt x="401" y="359"/>
                  </a:lnTo>
                  <a:lnTo>
                    <a:pt x="777" y="359"/>
                  </a:lnTo>
                  <a:lnTo>
                    <a:pt x="2033" y="499"/>
                  </a:lnTo>
                  <a:lnTo>
                    <a:pt x="2033" y="499"/>
                  </a:lnTo>
                  <a:lnTo>
                    <a:pt x="1991" y="493"/>
                  </a:lnTo>
                  <a:lnTo>
                    <a:pt x="676" y="243"/>
                  </a:lnTo>
                  <a:lnTo>
                    <a:pt x="514" y="159"/>
                  </a:lnTo>
                  <a:lnTo>
                    <a:pt x="425" y="110"/>
                  </a:lnTo>
                  <a:lnTo>
                    <a:pt x="365" y="92"/>
                  </a:lnTo>
                  <a:lnTo>
                    <a:pt x="281" y="61"/>
                  </a:lnTo>
                  <a:lnTo>
                    <a:pt x="186" y="18"/>
                  </a:lnTo>
                  <a:lnTo>
                    <a:pt x="186" y="18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>
                <a:defRPr/>
              </a:pPr>
              <a:endParaRPr lang="en-US"/>
            </a:p>
          </p:txBody>
        </p:sp>
        <p:sp>
          <p:nvSpPr>
            <p:cNvPr id="47122" name="Freeform 18"/>
            <p:cNvSpPr>
              <a:spLocks/>
            </p:cNvSpPr>
            <p:nvPr/>
          </p:nvSpPr>
          <p:spPr bwMode="auto">
            <a:xfrm>
              <a:off x="1830" y="3823"/>
              <a:ext cx="71" cy="61"/>
            </a:xfrm>
            <a:custGeom>
              <a:avLst/>
              <a:gdLst/>
              <a:ahLst/>
              <a:cxnLst>
                <a:cxn ang="0">
                  <a:pos x="0" y="18"/>
                </a:cxn>
                <a:cxn ang="0">
                  <a:pos x="6" y="18"/>
                </a:cxn>
                <a:cxn ang="0">
                  <a:pos x="12" y="12"/>
                </a:cxn>
                <a:cxn ang="0">
                  <a:pos x="6" y="6"/>
                </a:cxn>
                <a:cxn ang="0">
                  <a:pos x="0" y="0"/>
                </a:cxn>
                <a:cxn ang="0">
                  <a:pos x="29" y="18"/>
                </a:cxn>
                <a:cxn ang="0">
                  <a:pos x="53" y="18"/>
                </a:cxn>
                <a:cxn ang="0">
                  <a:pos x="59" y="30"/>
                </a:cxn>
                <a:cxn ang="0">
                  <a:pos x="65" y="42"/>
                </a:cxn>
                <a:cxn ang="0">
                  <a:pos x="71" y="54"/>
                </a:cxn>
                <a:cxn ang="0">
                  <a:pos x="71" y="60"/>
                </a:cxn>
                <a:cxn ang="0">
                  <a:pos x="59" y="54"/>
                </a:cxn>
                <a:cxn ang="0">
                  <a:pos x="47" y="42"/>
                </a:cxn>
                <a:cxn ang="0">
                  <a:pos x="23" y="30"/>
                </a:cxn>
                <a:cxn ang="0">
                  <a:pos x="23" y="36"/>
                </a:cxn>
                <a:cxn ang="0">
                  <a:pos x="18" y="42"/>
                </a:cxn>
                <a:cxn ang="0">
                  <a:pos x="12" y="48"/>
                </a:cxn>
                <a:cxn ang="0">
                  <a:pos x="6" y="48"/>
                </a:cxn>
                <a:cxn ang="0">
                  <a:pos x="6" y="48"/>
                </a:cxn>
                <a:cxn ang="0">
                  <a:pos x="6" y="36"/>
                </a:cxn>
                <a:cxn ang="0">
                  <a:pos x="0" y="18"/>
                </a:cxn>
                <a:cxn ang="0">
                  <a:pos x="0" y="18"/>
                </a:cxn>
              </a:cxnLst>
              <a:rect l="0" t="0" r="r" b="b"/>
              <a:pathLst>
                <a:path w="71" h="60">
                  <a:moveTo>
                    <a:pt x="0" y="18"/>
                  </a:moveTo>
                  <a:lnTo>
                    <a:pt x="6" y="18"/>
                  </a:lnTo>
                  <a:lnTo>
                    <a:pt x="12" y="12"/>
                  </a:lnTo>
                  <a:lnTo>
                    <a:pt x="6" y="6"/>
                  </a:lnTo>
                  <a:lnTo>
                    <a:pt x="0" y="0"/>
                  </a:lnTo>
                  <a:lnTo>
                    <a:pt x="29" y="18"/>
                  </a:lnTo>
                  <a:lnTo>
                    <a:pt x="53" y="18"/>
                  </a:lnTo>
                  <a:lnTo>
                    <a:pt x="59" y="30"/>
                  </a:lnTo>
                  <a:lnTo>
                    <a:pt x="65" y="42"/>
                  </a:lnTo>
                  <a:lnTo>
                    <a:pt x="71" y="54"/>
                  </a:lnTo>
                  <a:lnTo>
                    <a:pt x="71" y="60"/>
                  </a:lnTo>
                  <a:lnTo>
                    <a:pt x="59" y="54"/>
                  </a:lnTo>
                  <a:lnTo>
                    <a:pt x="47" y="42"/>
                  </a:lnTo>
                  <a:lnTo>
                    <a:pt x="23" y="30"/>
                  </a:lnTo>
                  <a:lnTo>
                    <a:pt x="23" y="36"/>
                  </a:lnTo>
                  <a:lnTo>
                    <a:pt x="18" y="42"/>
                  </a:lnTo>
                  <a:lnTo>
                    <a:pt x="12" y="48"/>
                  </a:lnTo>
                  <a:lnTo>
                    <a:pt x="6" y="48"/>
                  </a:lnTo>
                  <a:lnTo>
                    <a:pt x="6" y="48"/>
                  </a:lnTo>
                  <a:lnTo>
                    <a:pt x="6" y="36"/>
                  </a:lnTo>
                  <a:lnTo>
                    <a:pt x="0" y="18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>
                <a:defRPr/>
              </a:pPr>
              <a:endParaRPr lang="en-US"/>
            </a:p>
          </p:txBody>
        </p:sp>
        <p:sp>
          <p:nvSpPr>
            <p:cNvPr id="47123" name="Freeform 19"/>
            <p:cNvSpPr>
              <a:spLocks/>
            </p:cNvSpPr>
            <p:nvPr/>
          </p:nvSpPr>
          <p:spPr bwMode="auto">
            <a:xfrm>
              <a:off x="855" y="3842"/>
              <a:ext cx="161" cy="164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48" y="6"/>
                </a:cxn>
                <a:cxn ang="0">
                  <a:pos x="72" y="6"/>
                </a:cxn>
                <a:cxn ang="0">
                  <a:pos x="114" y="12"/>
                </a:cxn>
                <a:cxn ang="0">
                  <a:pos x="96" y="54"/>
                </a:cxn>
                <a:cxn ang="0">
                  <a:pos x="96" y="60"/>
                </a:cxn>
                <a:cxn ang="0">
                  <a:pos x="102" y="72"/>
                </a:cxn>
                <a:cxn ang="0">
                  <a:pos x="108" y="84"/>
                </a:cxn>
                <a:cxn ang="0">
                  <a:pos x="120" y="96"/>
                </a:cxn>
                <a:cxn ang="0">
                  <a:pos x="143" y="114"/>
                </a:cxn>
                <a:cxn ang="0">
                  <a:pos x="155" y="138"/>
                </a:cxn>
                <a:cxn ang="0">
                  <a:pos x="161" y="156"/>
                </a:cxn>
                <a:cxn ang="0">
                  <a:pos x="161" y="162"/>
                </a:cxn>
                <a:cxn ang="0">
                  <a:pos x="96" y="102"/>
                </a:cxn>
                <a:cxn ang="0">
                  <a:pos x="30" y="54"/>
                </a:cxn>
                <a:cxn ang="0">
                  <a:pos x="0" y="0"/>
                </a:cxn>
                <a:cxn ang="0">
                  <a:pos x="30" y="0"/>
                </a:cxn>
                <a:cxn ang="0">
                  <a:pos x="30" y="0"/>
                </a:cxn>
              </a:cxnLst>
              <a:rect l="0" t="0" r="r" b="b"/>
              <a:pathLst>
                <a:path w="161" h="162">
                  <a:moveTo>
                    <a:pt x="30" y="0"/>
                  </a:moveTo>
                  <a:lnTo>
                    <a:pt x="48" y="6"/>
                  </a:lnTo>
                  <a:lnTo>
                    <a:pt x="72" y="6"/>
                  </a:lnTo>
                  <a:lnTo>
                    <a:pt x="114" y="12"/>
                  </a:lnTo>
                  <a:lnTo>
                    <a:pt x="96" y="54"/>
                  </a:lnTo>
                  <a:lnTo>
                    <a:pt x="96" y="60"/>
                  </a:lnTo>
                  <a:lnTo>
                    <a:pt x="102" y="72"/>
                  </a:lnTo>
                  <a:lnTo>
                    <a:pt x="108" y="84"/>
                  </a:lnTo>
                  <a:lnTo>
                    <a:pt x="120" y="96"/>
                  </a:lnTo>
                  <a:lnTo>
                    <a:pt x="143" y="114"/>
                  </a:lnTo>
                  <a:lnTo>
                    <a:pt x="155" y="138"/>
                  </a:lnTo>
                  <a:lnTo>
                    <a:pt x="161" y="156"/>
                  </a:lnTo>
                  <a:lnTo>
                    <a:pt x="161" y="162"/>
                  </a:lnTo>
                  <a:lnTo>
                    <a:pt x="96" y="102"/>
                  </a:lnTo>
                  <a:lnTo>
                    <a:pt x="30" y="54"/>
                  </a:lnTo>
                  <a:lnTo>
                    <a:pt x="0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>
                <a:defRPr/>
              </a:pPr>
              <a:endParaRPr lang="en-US"/>
            </a:p>
          </p:txBody>
        </p:sp>
        <p:sp>
          <p:nvSpPr>
            <p:cNvPr id="47124" name="Freeform 20"/>
            <p:cNvSpPr>
              <a:spLocks/>
            </p:cNvSpPr>
            <p:nvPr/>
          </p:nvSpPr>
          <p:spPr bwMode="auto">
            <a:xfrm>
              <a:off x="706" y="3854"/>
              <a:ext cx="59" cy="61"/>
            </a:xfrm>
            <a:custGeom>
              <a:avLst/>
              <a:gdLst/>
              <a:ahLst/>
              <a:cxnLst>
                <a:cxn ang="0">
                  <a:pos x="59" y="6"/>
                </a:cxn>
                <a:cxn ang="0">
                  <a:pos x="41" y="30"/>
                </a:cxn>
                <a:cxn ang="0">
                  <a:pos x="41" y="36"/>
                </a:cxn>
                <a:cxn ang="0">
                  <a:pos x="47" y="42"/>
                </a:cxn>
                <a:cxn ang="0">
                  <a:pos x="53" y="54"/>
                </a:cxn>
                <a:cxn ang="0">
                  <a:pos x="53" y="60"/>
                </a:cxn>
                <a:cxn ang="0">
                  <a:pos x="47" y="54"/>
                </a:cxn>
                <a:cxn ang="0">
                  <a:pos x="35" y="48"/>
                </a:cxn>
                <a:cxn ang="0">
                  <a:pos x="23" y="36"/>
                </a:cxn>
                <a:cxn ang="0">
                  <a:pos x="17" y="30"/>
                </a:cxn>
                <a:cxn ang="0">
                  <a:pos x="0" y="0"/>
                </a:cxn>
                <a:cxn ang="0">
                  <a:pos x="59" y="6"/>
                </a:cxn>
                <a:cxn ang="0">
                  <a:pos x="59" y="6"/>
                </a:cxn>
              </a:cxnLst>
              <a:rect l="0" t="0" r="r" b="b"/>
              <a:pathLst>
                <a:path w="59" h="60">
                  <a:moveTo>
                    <a:pt x="59" y="6"/>
                  </a:moveTo>
                  <a:lnTo>
                    <a:pt x="41" y="30"/>
                  </a:lnTo>
                  <a:lnTo>
                    <a:pt x="41" y="36"/>
                  </a:lnTo>
                  <a:lnTo>
                    <a:pt x="47" y="42"/>
                  </a:lnTo>
                  <a:lnTo>
                    <a:pt x="53" y="54"/>
                  </a:lnTo>
                  <a:lnTo>
                    <a:pt x="53" y="60"/>
                  </a:lnTo>
                  <a:lnTo>
                    <a:pt x="47" y="54"/>
                  </a:lnTo>
                  <a:lnTo>
                    <a:pt x="35" y="48"/>
                  </a:lnTo>
                  <a:lnTo>
                    <a:pt x="23" y="36"/>
                  </a:lnTo>
                  <a:lnTo>
                    <a:pt x="17" y="30"/>
                  </a:lnTo>
                  <a:lnTo>
                    <a:pt x="0" y="0"/>
                  </a:lnTo>
                  <a:lnTo>
                    <a:pt x="59" y="6"/>
                  </a:lnTo>
                  <a:lnTo>
                    <a:pt x="59" y="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>
                <a:defRPr/>
              </a:pPr>
              <a:endParaRPr lang="en-US"/>
            </a:p>
          </p:txBody>
        </p:sp>
        <p:sp>
          <p:nvSpPr>
            <p:cNvPr id="47125" name="Freeform 21"/>
            <p:cNvSpPr>
              <a:spLocks/>
            </p:cNvSpPr>
            <p:nvPr/>
          </p:nvSpPr>
          <p:spPr bwMode="auto">
            <a:xfrm>
              <a:off x="395" y="3811"/>
              <a:ext cx="245" cy="207"/>
            </a:xfrm>
            <a:custGeom>
              <a:avLst/>
              <a:gdLst/>
              <a:ahLst/>
              <a:cxnLst>
                <a:cxn ang="0">
                  <a:pos x="233" y="36"/>
                </a:cxn>
                <a:cxn ang="0">
                  <a:pos x="245" y="42"/>
                </a:cxn>
                <a:cxn ang="0">
                  <a:pos x="209" y="84"/>
                </a:cxn>
                <a:cxn ang="0">
                  <a:pos x="143" y="132"/>
                </a:cxn>
                <a:cxn ang="0">
                  <a:pos x="167" y="156"/>
                </a:cxn>
                <a:cxn ang="0">
                  <a:pos x="179" y="204"/>
                </a:cxn>
                <a:cxn ang="0">
                  <a:pos x="77" y="132"/>
                </a:cxn>
                <a:cxn ang="0">
                  <a:pos x="47" y="84"/>
                </a:cxn>
                <a:cxn ang="0">
                  <a:pos x="89" y="66"/>
                </a:cxn>
                <a:cxn ang="0">
                  <a:pos x="59" y="36"/>
                </a:cxn>
                <a:cxn ang="0">
                  <a:pos x="0" y="12"/>
                </a:cxn>
                <a:cxn ang="0">
                  <a:pos x="0" y="0"/>
                </a:cxn>
                <a:cxn ang="0">
                  <a:pos x="6" y="0"/>
                </a:cxn>
                <a:cxn ang="0">
                  <a:pos x="12" y="0"/>
                </a:cxn>
                <a:cxn ang="0">
                  <a:pos x="47" y="6"/>
                </a:cxn>
                <a:cxn ang="0">
                  <a:pos x="77" y="6"/>
                </a:cxn>
                <a:cxn ang="0">
                  <a:pos x="83" y="6"/>
                </a:cxn>
                <a:cxn ang="0">
                  <a:pos x="89" y="6"/>
                </a:cxn>
                <a:cxn ang="0">
                  <a:pos x="101" y="12"/>
                </a:cxn>
                <a:cxn ang="0">
                  <a:pos x="125" y="12"/>
                </a:cxn>
                <a:cxn ang="0">
                  <a:pos x="143" y="18"/>
                </a:cxn>
                <a:cxn ang="0">
                  <a:pos x="149" y="18"/>
                </a:cxn>
                <a:cxn ang="0">
                  <a:pos x="149" y="18"/>
                </a:cxn>
                <a:cxn ang="0">
                  <a:pos x="203" y="24"/>
                </a:cxn>
                <a:cxn ang="0">
                  <a:pos x="233" y="36"/>
                </a:cxn>
                <a:cxn ang="0">
                  <a:pos x="233" y="36"/>
                </a:cxn>
              </a:cxnLst>
              <a:rect l="0" t="0" r="r" b="b"/>
              <a:pathLst>
                <a:path w="245" h="204">
                  <a:moveTo>
                    <a:pt x="233" y="36"/>
                  </a:moveTo>
                  <a:lnTo>
                    <a:pt x="245" y="42"/>
                  </a:lnTo>
                  <a:lnTo>
                    <a:pt x="209" y="84"/>
                  </a:lnTo>
                  <a:lnTo>
                    <a:pt x="143" y="132"/>
                  </a:lnTo>
                  <a:lnTo>
                    <a:pt x="167" y="156"/>
                  </a:lnTo>
                  <a:lnTo>
                    <a:pt x="179" y="204"/>
                  </a:lnTo>
                  <a:lnTo>
                    <a:pt x="77" y="132"/>
                  </a:lnTo>
                  <a:lnTo>
                    <a:pt x="47" y="84"/>
                  </a:lnTo>
                  <a:lnTo>
                    <a:pt x="89" y="66"/>
                  </a:lnTo>
                  <a:lnTo>
                    <a:pt x="59" y="36"/>
                  </a:lnTo>
                  <a:lnTo>
                    <a:pt x="0" y="12"/>
                  </a:lnTo>
                  <a:lnTo>
                    <a:pt x="0" y="0"/>
                  </a:lnTo>
                  <a:lnTo>
                    <a:pt x="6" y="0"/>
                  </a:lnTo>
                  <a:lnTo>
                    <a:pt x="12" y="0"/>
                  </a:lnTo>
                  <a:lnTo>
                    <a:pt x="47" y="6"/>
                  </a:lnTo>
                  <a:lnTo>
                    <a:pt x="77" y="6"/>
                  </a:lnTo>
                  <a:lnTo>
                    <a:pt x="83" y="6"/>
                  </a:lnTo>
                  <a:lnTo>
                    <a:pt x="89" y="6"/>
                  </a:lnTo>
                  <a:lnTo>
                    <a:pt x="101" y="12"/>
                  </a:lnTo>
                  <a:lnTo>
                    <a:pt x="125" y="12"/>
                  </a:lnTo>
                  <a:lnTo>
                    <a:pt x="143" y="18"/>
                  </a:lnTo>
                  <a:lnTo>
                    <a:pt x="149" y="18"/>
                  </a:lnTo>
                  <a:lnTo>
                    <a:pt x="149" y="18"/>
                  </a:lnTo>
                  <a:lnTo>
                    <a:pt x="203" y="24"/>
                  </a:lnTo>
                  <a:lnTo>
                    <a:pt x="233" y="36"/>
                  </a:lnTo>
                  <a:lnTo>
                    <a:pt x="233" y="3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>
                <a:defRPr/>
              </a:pPr>
              <a:endParaRPr lang="en-US"/>
            </a:p>
          </p:txBody>
        </p:sp>
      </p:grpSp>
      <p:sp>
        <p:nvSpPr>
          <p:cNvPr id="47126" name="Rectangle 2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286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31" name="Rectangle 2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7128" name="Rectangle 2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5FF19DD4-FF9C-4798-8068-093421C2DA91}" type="datetimeFigureOut">
              <a:rPr lang="en-US"/>
              <a:pPr>
                <a:defRPr/>
              </a:pPr>
              <a:t>8/11/2017</a:t>
            </a:fld>
            <a:endParaRPr lang="en-US"/>
          </a:p>
        </p:txBody>
      </p:sp>
      <p:sp>
        <p:nvSpPr>
          <p:cNvPr id="47129" name="Rectangle 2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7130" name="Rectangle 2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78F0A396-082B-4BC9-840C-1C291A2CFD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83" r:id="rId1"/>
    <p:sldLayoutId id="2147483682" r:id="rId2"/>
    <p:sldLayoutId id="2147483681" r:id="rId3"/>
    <p:sldLayoutId id="2147483680" r:id="rId4"/>
    <p:sldLayoutId id="2147483679" r:id="rId5"/>
    <p:sldLayoutId id="2147483678" r:id="rId6"/>
    <p:sldLayoutId id="2147483677" r:id="rId7"/>
    <p:sldLayoutId id="2147483676" r:id="rId8"/>
    <p:sldLayoutId id="2147483675" r:id="rId9"/>
    <p:sldLayoutId id="2147483674" r:id="rId10"/>
    <p:sldLayoutId id="2147483673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itle 3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 dirty="0"/>
              <a:t>Early Civilizations of Mesoamerica</a:t>
            </a:r>
          </a:p>
        </p:txBody>
      </p:sp>
      <p:sp>
        <p:nvSpPr>
          <p:cNvPr id="13314" name="Content Placeholder 4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eaLnBrk="1" hangingPunct="1"/>
            <a:r>
              <a:rPr lang="en-US" sz="2800" dirty="0" smtClean="0"/>
              <a:t>Olmec—1</a:t>
            </a:r>
            <a:r>
              <a:rPr lang="en-US" sz="2800" baseline="30000" dirty="0" smtClean="0"/>
              <a:t>st</a:t>
            </a:r>
            <a:r>
              <a:rPr lang="en-US" sz="2800" dirty="0" smtClean="0"/>
              <a:t> civilization in America</a:t>
            </a:r>
          </a:p>
          <a:p>
            <a:pPr eaLnBrk="1" hangingPunct="1"/>
            <a:r>
              <a:rPr lang="en-US" sz="2800" dirty="0" smtClean="0"/>
              <a:t>Mayan—calendars based on stars, engineering and mathematics (Yucatan Peninsula) </a:t>
            </a:r>
          </a:p>
          <a:p>
            <a:pPr eaLnBrk="1" hangingPunct="1"/>
            <a:r>
              <a:rPr lang="en-US" sz="2800" dirty="0" smtClean="0"/>
              <a:t>Inca—most prominent of these empires.  Empire stretched 2,500 miles along the mountainous western coast of South America. (Andes Mountains) Machu Picchu= famous ancient city</a:t>
            </a:r>
            <a:endParaRPr lang="en-US" sz="2800" dirty="0"/>
          </a:p>
          <a:p>
            <a:pPr eaLnBrk="1" hangingPunct="1"/>
            <a:r>
              <a:rPr lang="en-US" sz="2800" dirty="0" smtClean="0"/>
              <a:t>Aztec—conquer other people, huge </a:t>
            </a:r>
            <a:r>
              <a:rPr lang="en-US" dirty="0" smtClean="0"/>
              <a:t>empire, human sacrifice, tribute</a:t>
            </a:r>
          </a:p>
          <a:p>
            <a:pPr lvl="1" eaLnBrk="1" hangingPunct="1"/>
            <a:r>
              <a:rPr lang="en-US" dirty="0" smtClean="0"/>
              <a:t>Tenochtitlan= Capitol (Mexico City)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1"/>
          <p:cNvSpPr>
            <a:spLocks noGrp="1"/>
          </p:cNvSpPr>
          <p:nvPr>
            <p:ph type="title" idx="4294967295"/>
          </p:nvPr>
        </p:nvSpPr>
        <p:spPr>
          <a:xfrm>
            <a:off x="457200" y="228600"/>
            <a:ext cx="8229600" cy="10668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/>
              <a:t>North American Cultures</a:t>
            </a:r>
          </a:p>
        </p:txBody>
      </p:sp>
      <p:sp>
        <p:nvSpPr>
          <p:cNvPr id="14338" name="Content Placeholder 2"/>
          <p:cNvSpPr>
            <a:spLocks noGrp="1"/>
          </p:cNvSpPr>
          <p:nvPr>
            <p:ph idx="4294967295"/>
          </p:nvPr>
        </p:nvSpPr>
        <p:spPr>
          <a:xfrm>
            <a:off x="457200" y="1219200"/>
            <a:ext cx="8458200" cy="5410200"/>
          </a:xfrm>
        </p:spPr>
        <p:txBody>
          <a:bodyPr/>
          <a:lstStyle/>
          <a:p>
            <a:pPr eaLnBrk="1" hangingPunct="1"/>
            <a:r>
              <a:rPr lang="en-US" dirty="0" err="1" smtClean="0"/>
              <a:t>Hohokam</a:t>
            </a:r>
            <a:r>
              <a:rPr lang="en-US" dirty="0" smtClean="0"/>
              <a:t>—elaborate system of canals, world’s first etchings, decorative pottery, turquoise jewelry</a:t>
            </a:r>
          </a:p>
          <a:p>
            <a:pPr eaLnBrk="1" hangingPunct="1"/>
            <a:r>
              <a:rPr lang="en-US" dirty="0" err="1" smtClean="0"/>
              <a:t>Anasazi</a:t>
            </a:r>
            <a:r>
              <a:rPr lang="en-US" dirty="0" smtClean="0"/>
              <a:t>—cliff dwellers</a:t>
            </a:r>
          </a:p>
          <a:p>
            <a:pPr eaLnBrk="1" hangingPunct="1"/>
            <a:r>
              <a:rPr lang="en-US" dirty="0" err="1" smtClean="0"/>
              <a:t>Adena</a:t>
            </a:r>
            <a:r>
              <a:rPr lang="en-US" dirty="0" smtClean="0"/>
              <a:t>—mound builders, woodworking tools, built canoes and nets, clay pots</a:t>
            </a:r>
          </a:p>
          <a:p>
            <a:pPr eaLnBrk="1" hangingPunct="1"/>
            <a:r>
              <a:rPr lang="en-US" dirty="0" smtClean="0"/>
              <a:t>Hopewell—built geometric earthworks</a:t>
            </a:r>
          </a:p>
          <a:p>
            <a:pPr eaLnBrk="1" hangingPunct="1"/>
            <a:r>
              <a:rPr lang="en-US" dirty="0" smtClean="0"/>
              <a:t>Mississippian—new strains of crops, mound builders</a:t>
            </a:r>
          </a:p>
          <a:p>
            <a:pPr eaLnBrk="1" hangingPunct="1"/>
            <a:r>
              <a:rPr lang="en-US" dirty="0" smtClean="0"/>
              <a:t>No longer nomadic, become stationary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Native American—</a:t>
            </a:r>
            <a:r>
              <a:rPr lang="en-US" dirty="0" smtClean="0"/>
              <a:t>West </a:t>
            </a:r>
            <a:endParaRPr lang="en-US" dirty="0"/>
          </a:p>
        </p:txBody>
      </p:sp>
      <p:sp>
        <p:nvSpPr>
          <p:cNvPr id="15362" name="Content Placeholder 2"/>
          <p:cNvSpPr>
            <a:spLocks noGrp="1"/>
          </p:cNvSpPr>
          <p:nvPr>
            <p:ph idx="4294967295"/>
          </p:nvPr>
        </p:nvSpPr>
        <p:spPr>
          <a:xfrm>
            <a:off x="457200" y="1371600"/>
            <a:ext cx="8229600" cy="4724400"/>
          </a:xfrm>
        </p:spPr>
        <p:txBody>
          <a:bodyPr/>
          <a:lstStyle/>
          <a:p>
            <a:pPr eaLnBrk="1" hangingPunct="1"/>
            <a:r>
              <a:rPr lang="en-US" sz="2400" dirty="0" smtClean="0"/>
              <a:t>Southwest: began to leave the cliff sides and build settlements near waterways for irrigational purposes </a:t>
            </a:r>
          </a:p>
          <a:p>
            <a:pPr lvl="1" eaLnBrk="1" hangingPunct="1"/>
            <a:r>
              <a:rPr lang="en-US" sz="2400" dirty="0" smtClean="0"/>
              <a:t>Pueblo Tribe-1300</a:t>
            </a:r>
          </a:p>
          <a:p>
            <a:pPr lvl="1" eaLnBrk="1" hangingPunct="1"/>
            <a:r>
              <a:rPr lang="en-US" sz="2400" dirty="0" smtClean="0"/>
              <a:t>Built near the Rio Grande for irrigational purposes</a:t>
            </a:r>
          </a:p>
          <a:p>
            <a:pPr eaLnBrk="1" hangingPunct="1"/>
            <a:r>
              <a:rPr lang="en-US" sz="2400" dirty="0" smtClean="0"/>
              <a:t>Pacific Northwest Coast: built totem poles (represents wealth and status)</a:t>
            </a:r>
          </a:p>
          <a:p>
            <a:pPr lvl="1" eaLnBrk="1" hangingPunct="1"/>
            <a:r>
              <a:rPr lang="en-US" sz="2000" dirty="0" smtClean="0"/>
              <a:t>Hunted the ocean for;</a:t>
            </a:r>
            <a:r>
              <a:rPr lang="en-US" sz="2000" dirty="0"/>
              <a:t> </a:t>
            </a:r>
            <a:r>
              <a:rPr lang="en-US" sz="2000" dirty="0" smtClean="0"/>
              <a:t>whales, sea otters, and seals</a:t>
            </a:r>
          </a:p>
          <a:p>
            <a:pPr lvl="1" eaLnBrk="1" hangingPunct="1"/>
            <a:r>
              <a:rPr lang="en-US" sz="2000" dirty="0" smtClean="0"/>
              <a:t>Potlatches=ceremonies where possessions were given away</a:t>
            </a:r>
          </a:p>
          <a:p>
            <a:pPr eaLnBrk="1" hangingPunct="1"/>
            <a:r>
              <a:rPr lang="en-US" sz="2400" dirty="0" smtClean="0"/>
              <a:t>Great Plains: followed buffalo, tamed horses and became great warriors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Native Americans—Far North</a:t>
            </a:r>
          </a:p>
        </p:txBody>
      </p:sp>
      <p:sp>
        <p:nvSpPr>
          <p:cNvPr id="16386" name="Content Placeholder 2"/>
          <p:cNvSpPr>
            <a:spLocks noGrp="1"/>
          </p:cNvSpPr>
          <p:nvPr>
            <p:ph idx="4294967295"/>
          </p:nvPr>
        </p:nvSpPr>
        <p:spPr>
          <a:xfrm>
            <a:off x="457200" y="1295400"/>
            <a:ext cx="8229600" cy="5181600"/>
          </a:xfrm>
        </p:spPr>
        <p:txBody>
          <a:bodyPr/>
          <a:lstStyle/>
          <a:p>
            <a:pPr eaLnBrk="1" hangingPunct="1"/>
            <a:r>
              <a:rPr lang="en-US" dirty="0" smtClean="0"/>
              <a:t>New inventions to deal with environment</a:t>
            </a:r>
          </a:p>
          <a:p>
            <a:pPr lvl="1" eaLnBrk="1" hangingPunct="1"/>
            <a:r>
              <a:rPr lang="en-US" dirty="0" smtClean="0"/>
              <a:t>Harpoon</a:t>
            </a:r>
          </a:p>
          <a:p>
            <a:pPr lvl="1" eaLnBrk="1" hangingPunct="1"/>
            <a:r>
              <a:rPr lang="en-US" dirty="0" smtClean="0"/>
              <a:t>Dogsled</a:t>
            </a:r>
          </a:p>
          <a:p>
            <a:pPr lvl="1" eaLnBrk="1" hangingPunct="1"/>
            <a:r>
              <a:rPr lang="en-US" dirty="0" smtClean="0"/>
              <a:t>Kayak</a:t>
            </a:r>
          </a:p>
          <a:p>
            <a:pPr lvl="1" eaLnBrk="1" hangingPunct="1"/>
            <a:r>
              <a:rPr lang="en-US" dirty="0" smtClean="0"/>
              <a:t>boots with ivory spikes </a:t>
            </a:r>
          </a:p>
          <a:p>
            <a:pPr eaLnBrk="1" hangingPunct="1"/>
            <a:r>
              <a:rPr lang="en-US" dirty="0" smtClean="0"/>
              <a:t>Use whale oil and blubber for fuel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4000"/>
              <a:t>Native Americans—Eastern Woodlands</a:t>
            </a:r>
          </a:p>
        </p:txBody>
      </p:sp>
      <p:sp>
        <p:nvSpPr>
          <p:cNvPr id="17410" name="Content Placeholder 2"/>
          <p:cNvSpPr>
            <a:spLocks noGrp="1"/>
          </p:cNvSpPr>
          <p:nvPr>
            <p:ph idx="4294967295"/>
          </p:nvPr>
        </p:nvSpPr>
        <p:spPr>
          <a:xfrm>
            <a:off x="457200" y="1219200"/>
            <a:ext cx="8458200" cy="5334000"/>
          </a:xfrm>
        </p:spPr>
        <p:txBody>
          <a:bodyPr/>
          <a:lstStyle/>
          <a:p>
            <a:pPr eaLnBrk="1" hangingPunct="1"/>
            <a:r>
              <a:rPr lang="en-US" dirty="0" smtClean="0"/>
              <a:t>Hardwood forest and rich soil</a:t>
            </a:r>
          </a:p>
          <a:p>
            <a:pPr lvl="1" eaLnBrk="1" hangingPunct="1"/>
            <a:r>
              <a:rPr lang="en-US" sz="2000" dirty="0" smtClean="0"/>
              <a:t>Blended agriculture with hunting and gathering</a:t>
            </a:r>
          </a:p>
          <a:p>
            <a:pPr lvl="1" eaLnBrk="1" hangingPunct="1"/>
            <a:r>
              <a:rPr lang="en-US" sz="2000" dirty="0"/>
              <a:t>V</a:t>
            </a:r>
            <a:r>
              <a:rPr lang="en-US" sz="2000" dirty="0" smtClean="0"/>
              <a:t>ast supply of trees lead to using wood for many items</a:t>
            </a:r>
          </a:p>
          <a:p>
            <a:pPr eaLnBrk="1" hangingPunct="1"/>
            <a:r>
              <a:rPr lang="en-US" sz="2000" dirty="0" smtClean="0"/>
              <a:t>Northeast: </a:t>
            </a:r>
          </a:p>
          <a:p>
            <a:pPr lvl="1" eaLnBrk="1" hangingPunct="1"/>
            <a:r>
              <a:rPr lang="en-US" sz="2000" dirty="0" smtClean="0"/>
              <a:t>Slash and burn agriculture; also hunt and fish</a:t>
            </a:r>
          </a:p>
          <a:p>
            <a:pPr lvl="1" eaLnBrk="1" hangingPunct="1"/>
            <a:r>
              <a:rPr lang="en-US" sz="2000" dirty="0" smtClean="0"/>
              <a:t>Live in longhouses and wigwams</a:t>
            </a:r>
          </a:p>
          <a:p>
            <a:pPr lvl="1" eaLnBrk="1" hangingPunct="1"/>
            <a:r>
              <a:rPr lang="en-US" sz="2000" dirty="0" smtClean="0"/>
              <a:t>Relied on wild animals for clothing and food</a:t>
            </a:r>
          </a:p>
          <a:p>
            <a:pPr eaLnBrk="1" hangingPunct="1"/>
            <a:r>
              <a:rPr lang="en-US" sz="2000" dirty="0" smtClean="0"/>
              <a:t>Southeast</a:t>
            </a:r>
          </a:p>
          <a:p>
            <a:pPr lvl="1" eaLnBrk="1" hangingPunct="1"/>
            <a:r>
              <a:rPr lang="en-US" sz="2000" dirty="0" smtClean="0"/>
              <a:t>lived in towns: houses made of mud, thatch or grass</a:t>
            </a:r>
          </a:p>
          <a:p>
            <a:pPr lvl="1" eaLnBrk="1" hangingPunct="1"/>
            <a:r>
              <a:rPr lang="en-US" sz="2000" dirty="0" smtClean="0"/>
              <a:t>women farmed, men hunted</a:t>
            </a:r>
          </a:p>
          <a:p>
            <a:pPr lvl="1" eaLnBrk="1" hangingPunct="1"/>
            <a:r>
              <a:rPr lang="en-US" sz="2000" dirty="0" smtClean="0"/>
              <a:t>Grew corn, crops, and beans</a:t>
            </a:r>
          </a:p>
          <a:p>
            <a:pPr eaLnBrk="1" hangingPunct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762000"/>
            <a:ext cx="3764044" cy="28194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6800" y="792480"/>
            <a:ext cx="3975694" cy="278892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9560" y="4114800"/>
            <a:ext cx="3611644" cy="2447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995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Trading Networks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Trade brought tribes in contact with one another</a:t>
            </a:r>
          </a:p>
          <a:p>
            <a:r>
              <a:rPr lang="en-US" dirty="0" smtClean="0"/>
              <a:t>Elaborate transcontinental trading network allowing people to trade from all over</a:t>
            </a:r>
          </a:p>
          <a:p>
            <a:r>
              <a:rPr lang="en-US" dirty="0" smtClean="0"/>
              <a:t>Trade routes reached from Mexico to the Atlantic coast</a:t>
            </a:r>
          </a:p>
          <a:p>
            <a:r>
              <a:rPr lang="en-US" dirty="0" smtClean="0"/>
              <a:t>Land Use- Native Americans did not trade land. (Regarded as the source of life)</a:t>
            </a:r>
          </a:p>
        </p:txBody>
      </p:sp>
    </p:spTree>
    <p:extLst>
      <p:ext uri="{BB962C8B-B14F-4D97-AF65-F5344CB8AC3E}">
        <p14:creationId xmlns:p14="http://schemas.microsoft.com/office/powerpoint/2010/main" val="1449635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Social Organizations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Division of labor-</a:t>
            </a:r>
            <a:r>
              <a:rPr lang="en-US" sz="2400" dirty="0" smtClean="0"/>
              <a:t>the assignment of tasks according to gender, age, or status—formed basis for social order</a:t>
            </a:r>
            <a:endParaRPr lang="en-US" dirty="0" smtClean="0"/>
          </a:p>
          <a:p>
            <a:r>
              <a:rPr lang="en-US" dirty="0" smtClean="0"/>
              <a:t>The family= </a:t>
            </a:r>
            <a:r>
              <a:rPr lang="en-US" sz="2400" dirty="0" smtClean="0"/>
              <a:t>basic unit of organization among all </a:t>
            </a:r>
            <a:r>
              <a:rPr lang="en-US" sz="2400" dirty="0"/>
              <a:t>N</a:t>
            </a:r>
            <a:r>
              <a:rPr lang="en-US" sz="2400" dirty="0" smtClean="0"/>
              <a:t>ative American groups</a:t>
            </a:r>
          </a:p>
          <a:p>
            <a:pPr lvl="1"/>
            <a:r>
              <a:rPr lang="en-US" dirty="0" smtClean="0"/>
              <a:t>Clans- or groups of families descended from a common ancestor</a:t>
            </a:r>
          </a:p>
          <a:p>
            <a:pPr lvl="1"/>
            <a:r>
              <a:rPr lang="en-US" dirty="0" smtClean="0"/>
              <a:t>All families participated in community decision making</a:t>
            </a:r>
          </a:p>
          <a:p>
            <a:pPr lvl="1"/>
            <a:r>
              <a:rPr lang="en-US" dirty="0" smtClean="0"/>
              <a:t>Families that lived in the grasslands would only reunite to celebrate important occasions </a:t>
            </a:r>
          </a:p>
        </p:txBody>
      </p:sp>
    </p:spTree>
    <p:extLst>
      <p:ext uri="{BB962C8B-B14F-4D97-AF65-F5344CB8AC3E}">
        <p14:creationId xmlns:p14="http://schemas.microsoft.com/office/powerpoint/2010/main" val="2090183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West Africa</a:t>
            </a:r>
          </a:p>
        </p:txBody>
      </p:sp>
      <p:sp>
        <p:nvSpPr>
          <p:cNvPr id="18434" name="Content Placeholder 2"/>
          <p:cNvSpPr>
            <a:spLocks noGrp="1"/>
          </p:cNvSpPr>
          <p:nvPr>
            <p:ph idx="4294967295"/>
          </p:nvPr>
        </p:nvSpPr>
        <p:spPr>
          <a:xfrm>
            <a:off x="457200" y="1371600"/>
            <a:ext cx="8229600" cy="5257800"/>
          </a:xfrm>
        </p:spPr>
        <p:txBody>
          <a:bodyPr/>
          <a:lstStyle/>
          <a:p>
            <a:pPr eaLnBrk="1" hangingPunct="1"/>
            <a:r>
              <a:rPr lang="en-US" dirty="0" smtClean="0"/>
              <a:t>Established trade system prior to arrival of Europeans</a:t>
            </a:r>
          </a:p>
          <a:p>
            <a:pPr eaLnBrk="1" hangingPunct="1"/>
            <a:r>
              <a:rPr lang="en-US" dirty="0" smtClean="0"/>
              <a:t>mid 1400’s= Europeans arrive</a:t>
            </a:r>
          </a:p>
          <a:p>
            <a:pPr eaLnBrk="1" hangingPunct="1"/>
            <a:r>
              <a:rPr lang="en-US" dirty="0" smtClean="0"/>
              <a:t>Salt and Gold mines</a:t>
            </a:r>
          </a:p>
          <a:p>
            <a:pPr eaLnBrk="1" hangingPunct="1"/>
            <a:r>
              <a:rPr lang="en-US" dirty="0" smtClean="0"/>
              <a:t>Camels</a:t>
            </a:r>
          </a:p>
          <a:p>
            <a:pPr eaLnBrk="1" hangingPunct="1"/>
            <a:r>
              <a:rPr lang="en-US" dirty="0" smtClean="0"/>
              <a:t>Islam</a:t>
            </a:r>
            <a:r>
              <a:rPr lang="en-US" dirty="0"/>
              <a:t> </a:t>
            </a:r>
            <a:r>
              <a:rPr lang="en-US" dirty="0" smtClean="0"/>
              <a:t>arrives from the middle east through trade</a:t>
            </a:r>
          </a:p>
          <a:p>
            <a:pPr eaLnBrk="1" hangingPunct="1"/>
            <a:endParaRPr lang="en-US" dirty="0" smtClean="0"/>
          </a:p>
          <a:p>
            <a:pPr eaLnBrk="1" hangingPunct="1"/>
            <a:endParaRPr lang="en-US" dirty="0" smtClean="0"/>
          </a:p>
          <a:p>
            <a:pPr eaLnBrk="1" hangingPunct="1">
              <a:buFontTx/>
              <a:buNone/>
            </a:pPr>
            <a:endParaRPr lang="en-US" dirty="0" smtClean="0"/>
          </a:p>
        </p:txBody>
      </p:sp>
      <p:pic>
        <p:nvPicPr>
          <p:cNvPr id="2" name="Picture 1" descr="images-22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4724400"/>
            <a:ext cx="2540000" cy="210842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Islam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Founded in Arabia</a:t>
            </a:r>
          </a:p>
          <a:p>
            <a:r>
              <a:rPr lang="en-US" dirty="0" smtClean="0"/>
              <a:t>Muhammad</a:t>
            </a:r>
          </a:p>
          <a:p>
            <a:r>
              <a:rPr lang="en-US" dirty="0"/>
              <a:t>second largest of the three major monotheistic </a:t>
            </a:r>
            <a:r>
              <a:rPr lang="en-US" dirty="0" smtClean="0"/>
              <a:t>religions</a:t>
            </a:r>
          </a:p>
          <a:p>
            <a:pPr lvl="1"/>
            <a:r>
              <a:rPr lang="en-US" dirty="0" smtClean="0"/>
              <a:t>Monotheistic= one god</a:t>
            </a:r>
          </a:p>
          <a:p>
            <a:r>
              <a:rPr lang="en-US" dirty="0"/>
              <a:t>Muslims believe that the Quran is God's word as revealed to the prophet Muhammad (570-632 C.E.) through the angel Gabriel.</a:t>
            </a:r>
          </a:p>
        </p:txBody>
      </p:sp>
      <p:pic>
        <p:nvPicPr>
          <p:cNvPr id="5" name="Picture 4" descr="images-23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400" y="914400"/>
            <a:ext cx="1676400" cy="168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6551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Portuguese Arrive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Established trade post on the West African coast </a:t>
            </a:r>
          </a:p>
          <a:p>
            <a:pPr lvl="1"/>
            <a:r>
              <a:rPr lang="en-US" dirty="0" smtClean="0"/>
              <a:t>Gold</a:t>
            </a:r>
          </a:p>
          <a:p>
            <a:r>
              <a:rPr lang="en-US" dirty="0" smtClean="0"/>
              <a:t>By pass trade route across the Sahara</a:t>
            </a:r>
          </a:p>
          <a:p>
            <a:r>
              <a:rPr lang="en-US" dirty="0" smtClean="0"/>
              <a:t>Began the European trade of west Africans</a:t>
            </a:r>
          </a:p>
          <a:p>
            <a:r>
              <a:rPr lang="en-US" dirty="0" smtClean="0"/>
              <a:t>Slaves used to grow sugarcane </a:t>
            </a:r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 smtClean="0"/>
          </a:p>
        </p:txBody>
      </p:sp>
      <p:pic>
        <p:nvPicPr>
          <p:cNvPr id="4" name="Picture 3" descr="images-24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00" y="4267200"/>
            <a:ext cx="2705100" cy="243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9763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Early Empires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Ghana: West Africa’s first empire, empire falls because trade shifts</a:t>
            </a:r>
          </a:p>
          <a:p>
            <a:pPr eaLnBrk="1" hangingPunct="1"/>
            <a:r>
              <a:rPr lang="en-US" dirty="0"/>
              <a:t>Mali: elaborate government, trade shifts again</a:t>
            </a:r>
          </a:p>
          <a:p>
            <a:pPr eaLnBrk="1" hangingPunct="1"/>
            <a:r>
              <a:rPr lang="en-US" dirty="0" smtClean="0"/>
              <a:t>Songhai- power extended across West Africa</a:t>
            </a:r>
          </a:p>
          <a:p>
            <a:pPr lvl="1" eaLnBrk="1" hangingPunct="1"/>
            <a:r>
              <a:rPr lang="en-US" dirty="0" smtClean="0"/>
              <a:t>Sunni Ali= never lost a battle</a:t>
            </a:r>
          </a:p>
          <a:p>
            <a:pPr lvl="1" eaLnBrk="1" hangingPunct="1"/>
            <a:r>
              <a:rPr lang="en-US" dirty="0" err="1" smtClean="0"/>
              <a:t>Askia</a:t>
            </a:r>
            <a:r>
              <a:rPr lang="en-US" dirty="0" smtClean="0"/>
              <a:t> Muhammad= administrative districts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3470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West Africa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Farming, herding, hunting and fishing, </a:t>
            </a:r>
          </a:p>
          <a:p>
            <a:r>
              <a:rPr lang="en-US" dirty="0" smtClean="0"/>
              <a:t>Mining and trading</a:t>
            </a:r>
          </a:p>
          <a:p>
            <a:r>
              <a:rPr lang="en-US" dirty="0" smtClean="0"/>
              <a:t>Collective ownership of land </a:t>
            </a:r>
          </a:p>
          <a:p>
            <a:r>
              <a:rPr lang="en-US" dirty="0" smtClean="0"/>
              <a:t>Skilled at growing rice</a:t>
            </a:r>
            <a:endParaRPr lang="en-US" dirty="0"/>
          </a:p>
        </p:txBody>
      </p:sp>
      <p:pic>
        <p:nvPicPr>
          <p:cNvPr id="6" name="Picture 5" descr="images-25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3943350"/>
            <a:ext cx="3886200" cy="2914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1615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Slave Labor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Slavery already exist in West Africa</a:t>
            </a:r>
          </a:p>
          <a:p>
            <a:r>
              <a:rPr lang="en-US" dirty="0" smtClean="0"/>
              <a:t>Not born in to slavery</a:t>
            </a:r>
          </a:p>
          <a:p>
            <a:r>
              <a:rPr lang="en-US" dirty="0" smtClean="0"/>
              <a:t>Not a lifetime punishment</a:t>
            </a:r>
          </a:p>
          <a:p>
            <a:r>
              <a:rPr lang="en-US" dirty="0" smtClean="0"/>
              <a:t>Different than slavery in the Americas where slavery continued from generation to generation</a:t>
            </a:r>
          </a:p>
          <a:p>
            <a:r>
              <a:rPr lang="en-US" dirty="0" smtClean="0"/>
              <a:t>Not Portuguese original objective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8951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Forest Kingdoms of Guinea</a:t>
            </a:r>
          </a:p>
        </p:txBody>
      </p:sp>
      <p:sp>
        <p:nvSpPr>
          <p:cNvPr id="19458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Surplus food</a:t>
            </a:r>
          </a:p>
          <a:p>
            <a:pPr eaLnBrk="1" hangingPunct="1"/>
            <a:r>
              <a:rPr lang="en-US" dirty="0" smtClean="0"/>
              <a:t>Traded copper and salt</a:t>
            </a:r>
          </a:p>
          <a:p>
            <a:pPr eaLnBrk="1" hangingPunct="1"/>
            <a:r>
              <a:rPr lang="en-US" dirty="0" smtClean="0"/>
              <a:t>Benin = dominated a large region around the Niger Delta</a:t>
            </a:r>
          </a:p>
          <a:p>
            <a:pPr eaLnBrk="1" hangingPunct="1"/>
            <a:r>
              <a:rPr lang="en-US" dirty="0" err="1" smtClean="0"/>
              <a:t>Kongo</a:t>
            </a:r>
            <a:r>
              <a:rPr lang="en-US" dirty="0" smtClean="0"/>
              <a:t>= West Central Africa </a:t>
            </a:r>
          </a:p>
          <a:p>
            <a:pPr lvl="1" eaLnBrk="1" hangingPunct="1"/>
            <a:r>
              <a:rPr lang="en-US" dirty="0" err="1" smtClean="0"/>
              <a:t>Manikango</a:t>
            </a:r>
            <a:r>
              <a:rPr lang="en-US" dirty="0" smtClean="0"/>
              <a:t>= Oversaw 4 million people</a:t>
            </a:r>
          </a:p>
          <a:p>
            <a:pPr lvl="1" eaLnBrk="1" hangingPunct="1"/>
            <a:r>
              <a:rPr lang="en-US" dirty="0" smtClean="0"/>
              <a:t>Government resembled many of the European governments at the time</a:t>
            </a:r>
          </a:p>
        </p:txBody>
      </p:sp>
      <p:pic>
        <p:nvPicPr>
          <p:cNvPr id="2" name="Picture 1" descr="images-26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00" y="1143000"/>
            <a:ext cx="1905000" cy="1803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Central and Southern Africa</a:t>
            </a:r>
          </a:p>
        </p:txBody>
      </p:sp>
      <p:sp>
        <p:nvSpPr>
          <p:cNvPr id="20482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Age carried rank with in the family</a:t>
            </a:r>
          </a:p>
          <a:p>
            <a:pPr eaLnBrk="1" hangingPunct="1"/>
            <a:r>
              <a:rPr lang="en-US" dirty="0" smtClean="0"/>
              <a:t>Chief</a:t>
            </a:r>
          </a:p>
          <a:p>
            <a:pPr lvl="1" eaLnBrk="1" hangingPunct="1"/>
            <a:r>
              <a:rPr lang="en-US" dirty="0" smtClean="0"/>
              <a:t>Consulted the council of elders for all decision making events</a:t>
            </a:r>
          </a:p>
          <a:p>
            <a:pPr eaLnBrk="1" hangingPunct="1"/>
            <a:r>
              <a:rPr lang="en-US" dirty="0" smtClean="0"/>
              <a:t>Matrilineal- people traced their lineage through their mother’s family</a:t>
            </a:r>
          </a:p>
          <a:p>
            <a:pPr lvl="1" eaLnBrk="1" hangingPunct="1"/>
            <a:r>
              <a:rPr lang="en-US" dirty="0" smtClean="0"/>
              <a:t>Lineage ties determined:</a:t>
            </a:r>
          </a:p>
          <a:p>
            <a:pPr lvl="2" eaLnBrk="1" hangingPunct="1"/>
            <a:r>
              <a:rPr lang="en-US" dirty="0" smtClean="0"/>
              <a:t>Family loyalties </a:t>
            </a:r>
          </a:p>
          <a:p>
            <a:pPr lvl="2" eaLnBrk="1" hangingPunct="1"/>
            <a:r>
              <a:rPr lang="en-US" dirty="0" smtClean="0"/>
              <a:t>Inheritances </a:t>
            </a:r>
          </a:p>
          <a:p>
            <a:pPr lvl="2" eaLnBrk="1" hangingPunct="1"/>
            <a:r>
              <a:rPr lang="en-US" dirty="0" smtClean="0"/>
              <a:t>Marriage</a:t>
            </a:r>
          </a:p>
          <a:p>
            <a:pPr lvl="2" eaLnBrk="1" hangingPunct="1"/>
            <a:endParaRPr lang="en-US" dirty="0"/>
          </a:p>
          <a:p>
            <a:pPr lvl="2" eaLnBrk="1" hangingPunct="1"/>
            <a:r>
              <a:rPr lang="en-US" dirty="0" smtClean="0"/>
              <a:t> </a:t>
            </a:r>
          </a:p>
          <a:p>
            <a:pPr eaLnBrk="1" hangingPunct="1"/>
            <a:endParaRPr lang="en-US" dirty="0" smtClean="0"/>
          </a:p>
          <a:p>
            <a:pPr eaLnBrk="1" hangingPunct="1">
              <a:buFontTx/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untain Top">
  <a:themeElements>
    <a:clrScheme name="Mountain Top 5">
      <a:dk1>
        <a:srgbClr val="463416"/>
      </a:dk1>
      <a:lt1>
        <a:srgbClr val="FFFFFF"/>
      </a:lt1>
      <a:dk2>
        <a:srgbClr val="003399"/>
      </a:dk2>
      <a:lt2>
        <a:srgbClr val="E3E3FF"/>
      </a:lt2>
      <a:accent1>
        <a:srgbClr val="3399FF"/>
      </a:accent1>
      <a:accent2>
        <a:srgbClr val="33CCCC"/>
      </a:accent2>
      <a:accent3>
        <a:srgbClr val="AAADCA"/>
      </a:accent3>
      <a:accent4>
        <a:srgbClr val="DADADA"/>
      </a:accent4>
      <a:accent5>
        <a:srgbClr val="ADCAFF"/>
      </a:accent5>
      <a:accent6>
        <a:srgbClr val="2DB9B9"/>
      </a:accent6>
      <a:hlink>
        <a:srgbClr val="00FFCC"/>
      </a:hlink>
      <a:folHlink>
        <a:srgbClr val="808000"/>
      </a:folHlink>
    </a:clrScheme>
    <a:fontScheme name="Mountain Top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Mountain Top 1">
        <a:dk1>
          <a:srgbClr val="4C3A1C"/>
        </a:dk1>
        <a:lt1>
          <a:srgbClr val="FFFFFF"/>
        </a:lt1>
        <a:dk2>
          <a:srgbClr val="993300"/>
        </a:dk2>
        <a:lt2>
          <a:srgbClr val="CCAA00"/>
        </a:lt2>
        <a:accent1>
          <a:srgbClr val="FF3300"/>
        </a:accent1>
        <a:accent2>
          <a:srgbClr val="9E6600"/>
        </a:accent2>
        <a:accent3>
          <a:srgbClr val="CAADAA"/>
        </a:accent3>
        <a:accent4>
          <a:srgbClr val="DADADA"/>
        </a:accent4>
        <a:accent5>
          <a:srgbClr val="FFADAA"/>
        </a:accent5>
        <a:accent6>
          <a:srgbClr val="8F5C00"/>
        </a:accent6>
        <a:hlink>
          <a:srgbClr val="FFCC00"/>
        </a:hlink>
        <a:folHlink>
          <a:srgbClr val="F7DC9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2">
        <a:dk1>
          <a:srgbClr val="3D0058"/>
        </a:dk1>
        <a:lt1>
          <a:srgbClr val="FFFFFF"/>
        </a:lt1>
        <a:dk2>
          <a:srgbClr val="9188B0"/>
        </a:dk2>
        <a:lt2>
          <a:srgbClr val="DDE0DC"/>
        </a:lt2>
        <a:accent1>
          <a:srgbClr val="FFCC00"/>
        </a:accent1>
        <a:accent2>
          <a:srgbClr val="4C3D78"/>
        </a:accent2>
        <a:accent3>
          <a:srgbClr val="C7C3D4"/>
        </a:accent3>
        <a:accent4>
          <a:srgbClr val="DADADA"/>
        </a:accent4>
        <a:accent5>
          <a:srgbClr val="FFE2AA"/>
        </a:accent5>
        <a:accent6>
          <a:srgbClr val="44366C"/>
        </a:accent6>
        <a:hlink>
          <a:srgbClr val="743D78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3">
        <a:dk1>
          <a:srgbClr val="10104C"/>
        </a:dk1>
        <a:lt1>
          <a:srgbClr val="FFFFFF"/>
        </a:lt1>
        <a:dk2>
          <a:srgbClr val="003366"/>
        </a:dk2>
        <a:lt2>
          <a:srgbClr val="C6CCD4"/>
        </a:lt2>
        <a:accent1>
          <a:srgbClr val="33CCFF"/>
        </a:accent1>
        <a:accent2>
          <a:srgbClr val="5B5B8D"/>
        </a:accent2>
        <a:accent3>
          <a:srgbClr val="AAADB8"/>
        </a:accent3>
        <a:accent4>
          <a:srgbClr val="DADADA"/>
        </a:accent4>
        <a:accent5>
          <a:srgbClr val="ADE2FF"/>
        </a:accent5>
        <a:accent6>
          <a:srgbClr val="52527F"/>
        </a:accent6>
        <a:hlink>
          <a:srgbClr val="4529AB"/>
        </a:hlink>
        <a:folHlink>
          <a:srgbClr val="00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4">
        <a:dk1>
          <a:srgbClr val="B0C8CA"/>
        </a:dk1>
        <a:lt1>
          <a:srgbClr val="FFFFFF"/>
        </a:lt1>
        <a:dk2>
          <a:srgbClr val="000099"/>
        </a:dk2>
        <a:lt2>
          <a:srgbClr val="FFFFFF"/>
        </a:lt2>
        <a:accent1>
          <a:srgbClr val="89C4FF"/>
        </a:accent1>
        <a:accent2>
          <a:srgbClr val="00008C"/>
        </a:accent2>
        <a:accent3>
          <a:srgbClr val="AAAACA"/>
        </a:accent3>
        <a:accent4>
          <a:srgbClr val="DADADA"/>
        </a:accent4>
        <a:accent5>
          <a:srgbClr val="C4DEFF"/>
        </a:accent5>
        <a:accent6>
          <a:srgbClr val="00007E"/>
        </a:accent6>
        <a:hlink>
          <a:srgbClr val="6666FF"/>
        </a:hlink>
        <a:folHlink>
          <a:srgbClr val="C0C0C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5">
        <a:dk1>
          <a:srgbClr val="463416"/>
        </a:dk1>
        <a:lt1>
          <a:srgbClr val="FFFFFF"/>
        </a:lt1>
        <a:dk2>
          <a:srgbClr val="003399"/>
        </a:dk2>
        <a:lt2>
          <a:srgbClr val="E3E3FF"/>
        </a:lt2>
        <a:accent1>
          <a:srgbClr val="3399FF"/>
        </a:accent1>
        <a:accent2>
          <a:srgbClr val="33CCCC"/>
        </a:accent2>
        <a:accent3>
          <a:srgbClr val="AAADCA"/>
        </a:accent3>
        <a:accent4>
          <a:srgbClr val="DADADA"/>
        </a:accent4>
        <a:accent5>
          <a:srgbClr val="ADCAFF"/>
        </a:accent5>
        <a:accent6>
          <a:srgbClr val="2DB9B9"/>
        </a:accent6>
        <a:hlink>
          <a:srgbClr val="00FFCC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6">
        <a:dk1>
          <a:srgbClr val="809296"/>
        </a:dk1>
        <a:lt1>
          <a:srgbClr val="FFFFFF"/>
        </a:lt1>
        <a:dk2>
          <a:srgbClr val="6699FF"/>
        </a:dk2>
        <a:lt2>
          <a:srgbClr val="B3EDFF"/>
        </a:lt2>
        <a:accent1>
          <a:srgbClr val="FF9933"/>
        </a:accent1>
        <a:accent2>
          <a:srgbClr val="FFAA99"/>
        </a:accent2>
        <a:accent3>
          <a:srgbClr val="B8CAFF"/>
        </a:accent3>
        <a:accent4>
          <a:srgbClr val="DADADA"/>
        </a:accent4>
        <a:accent5>
          <a:srgbClr val="FFCAAD"/>
        </a:accent5>
        <a:accent6>
          <a:srgbClr val="E79A8A"/>
        </a:accent6>
        <a:hlink>
          <a:srgbClr val="FFCFAB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7">
        <a:dk1>
          <a:srgbClr val="006666"/>
        </a:dk1>
        <a:lt1>
          <a:srgbClr val="FFFFFF"/>
        </a:lt1>
        <a:dk2>
          <a:srgbClr val="85D1E3"/>
        </a:dk2>
        <a:lt2>
          <a:srgbClr val="CCFFFF"/>
        </a:lt2>
        <a:accent1>
          <a:srgbClr val="FFCC00"/>
        </a:accent1>
        <a:accent2>
          <a:srgbClr val="00CC99"/>
        </a:accent2>
        <a:accent3>
          <a:srgbClr val="C2E5EF"/>
        </a:accent3>
        <a:accent4>
          <a:srgbClr val="DADADA"/>
        </a:accent4>
        <a:accent5>
          <a:srgbClr val="FFE2AA"/>
        </a:accent5>
        <a:accent6>
          <a:srgbClr val="00B98A"/>
        </a:accent6>
        <a:hlink>
          <a:srgbClr val="0099FF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8">
        <a:dk1>
          <a:srgbClr val="404B3D"/>
        </a:dk1>
        <a:lt1>
          <a:srgbClr val="FFFFFF"/>
        </a:lt1>
        <a:dk2>
          <a:srgbClr val="A7A491"/>
        </a:dk2>
        <a:lt2>
          <a:srgbClr val="CCD0CA"/>
        </a:lt2>
        <a:accent1>
          <a:srgbClr val="33CCCC"/>
        </a:accent1>
        <a:accent2>
          <a:srgbClr val="004E4C"/>
        </a:accent2>
        <a:accent3>
          <a:srgbClr val="D0CFC7"/>
        </a:accent3>
        <a:accent4>
          <a:srgbClr val="DADADA"/>
        </a:accent4>
        <a:accent5>
          <a:srgbClr val="ADE2E2"/>
        </a:accent5>
        <a:accent6>
          <a:srgbClr val="004644"/>
        </a:accent6>
        <a:hlink>
          <a:srgbClr val="477781"/>
        </a:hlink>
        <a:folHlink>
          <a:srgbClr val="85CC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9">
        <a:dk1>
          <a:srgbClr val="000000"/>
        </a:dk1>
        <a:lt1>
          <a:srgbClr val="FFFFFF"/>
        </a:lt1>
        <a:dk2>
          <a:srgbClr val="FFFFAF"/>
        </a:dk2>
        <a:lt2>
          <a:srgbClr val="676597"/>
        </a:lt2>
        <a:accent1>
          <a:srgbClr val="66CCFF"/>
        </a:accent1>
        <a:accent2>
          <a:srgbClr val="CCECFF"/>
        </a:accent2>
        <a:accent3>
          <a:srgbClr val="FFFFFF"/>
        </a:accent3>
        <a:accent4>
          <a:srgbClr val="000000"/>
        </a:accent4>
        <a:accent5>
          <a:srgbClr val="B8E2FF"/>
        </a:accent5>
        <a:accent6>
          <a:srgbClr val="B9D6E7"/>
        </a:accent6>
        <a:hlink>
          <a:srgbClr val="6600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Mountain Top</Template>
  <TotalTime>3385</TotalTime>
  <Words>666</Words>
  <Application>Microsoft Office PowerPoint</Application>
  <PresentationFormat>On-screen Show (4:3)</PresentationFormat>
  <Paragraphs>105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8" baseType="lpstr">
      <vt:lpstr>Arial</vt:lpstr>
      <vt:lpstr>Mountain Top</vt:lpstr>
      <vt:lpstr>Early Civilizations of Mesoamerica</vt:lpstr>
      <vt:lpstr>North American Cultures</vt:lpstr>
      <vt:lpstr>Native American—West </vt:lpstr>
      <vt:lpstr>Native Americans—Far North</vt:lpstr>
      <vt:lpstr>Native Americans—Eastern Woodlands</vt:lpstr>
      <vt:lpstr>PowerPoint Presentation</vt:lpstr>
      <vt:lpstr>Trading Networks</vt:lpstr>
      <vt:lpstr>Social Organizations</vt:lpstr>
      <vt:lpstr>West Africa</vt:lpstr>
      <vt:lpstr>Islam</vt:lpstr>
      <vt:lpstr>Portuguese Arrive </vt:lpstr>
      <vt:lpstr>Early Empires</vt:lpstr>
      <vt:lpstr>West Africa</vt:lpstr>
      <vt:lpstr>Slave Labor</vt:lpstr>
      <vt:lpstr>Forest Kingdoms of Guinea</vt:lpstr>
      <vt:lpstr>Central and Southern Africa</vt:lpstr>
    </vt:vector>
  </TitlesOfParts>
  <Company>Grizli777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Early Civilizations of Mesoamerica</dc:title>
  <dc:creator>stephanie</dc:creator>
  <cp:lastModifiedBy>Register,Taylor</cp:lastModifiedBy>
  <cp:revision>52</cp:revision>
  <dcterms:created xsi:type="dcterms:W3CDTF">2010-08-19T04:03:30Z</dcterms:created>
  <dcterms:modified xsi:type="dcterms:W3CDTF">2017-08-11T19:35:37Z</dcterms:modified>
</cp:coreProperties>
</file>