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6FAA-3188-46DF-9838-18C6F657ABF3}" type="datetimeFigureOut">
              <a:rPr lang="en-US" smtClean="0"/>
              <a:t>10/26/2010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38DCA-1BAE-4716-AEA4-76B7C526D6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http://www.civilwarphotos.net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War Web Photo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Go to the website: </a:t>
            </a:r>
            <a:r>
              <a:rPr lang="en-US" dirty="0" smtClean="0">
                <a:hlinkClick r:id="rId2"/>
              </a:rPr>
              <a:t>www.civilwarphotos.net/</a:t>
            </a:r>
            <a:endParaRPr lang="en-US" dirty="0" smtClean="0"/>
          </a:p>
          <a:p>
            <a:r>
              <a:rPr lang="en-US" dirty="0" smtClean="0"/>
              <a:t>Look through the Civil War photos available on this site</a:t>
            </a:r>
          </a:p>
          <a:p>
            <a:r>
              <a:rPr lang="en-US" b="1" u="sng" dirty="0" smtClean="0"/>
              <a:t>Specific topics: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Medical and Hospitals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African Americans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Military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Casualties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the action or subject of the photograph.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details yield the most information?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is the photograph useful in making inferences or generalizations about the subject?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questions do you have about the photograph?</a:t>
            </a:r>
          </a:p>
          <a:p>
            <a:endParaRPr lang="en-US" dirty="0"/>
          </a:p>
        </p:txBody>
      </p:sp>
      <p:pic>
        <p:nvPicPr>
          <p:cNvPr id="1026" name="Picture 2" descr="C:\Documents and Settings\jburkhart\Local Settings\Temporary Internet Files\Content.IE5\Q5T4X8RA\MC900149881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30709"/>
            <a:ext cx="3013295" cy="2284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Civil War Web Photo Analysis</vt:lpstr>
    </vt:vector>
  </TitlesOfParts>
  <Company>Phoenix Union High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War Web Photo Analysis</dc:title>
  <dc:creator>test</dc:creator>
  <cp:lastModifiedBy>test</cp:lastModifiedBy>
  <cp:revision>1</cp:revision>
  <dcterms:created xsi:type="dcterms:W3CDTF">2010-10-26T18:00:16Z</dcterms:created>
  <dcterms:modified xsi:type="dcterms:W3CDTF">2010-10-26T18:07:27Z</dcterms:modified>
</cp:coreProperties>
</file>