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69CB83A-4D6E-4712-92D2-F3E91C7DA880}" type="datetimeFigureOut">
              <a:rPr lang="en-US" smtClean="0"/>
              <a:t>12/3/2009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09305E0-821B-4DA5-BE99-F45A6BDD98E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7.bin"/><Relationship Id="rId4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8.bin"/><Relationship Id="rId4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.bin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0.bin"/><Relationship Id="rId4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1.bin"/><Relationship Id="rId4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2.bin"/><Relationship Id="rId4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Best Christmas Pageant Ever:</a:t>
            </a:r>
            <a:br>
              <a:rPr lang="en-US" dirty="0" smtClean="0"/>
            </a:br>
            <a:r>
              <a:rPr lang="en-US" dirty="0" smtClean="0"/>
              <a:t>Chapter 1-2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Mrs. Dismukes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did Claude bring to show and tell?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Doughnuts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Cigars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The mean cat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A chemistry set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1026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Mrs. </a:t>
            </a:r>
            <a:r>
              <a:rPr lang="en-US" dirty="0" err="1" smtClean="0"/>
              <a:t>Herdman</a:t>
            </a:r>
            <a:r>
              <a:rPr lang="en-US" dirty="0" smtClean="0"/>
              <a:t> work?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At the book store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At the candy factory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At the shoe factory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At the library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2050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did Imogene do when the collection plate was passed to her?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She dropped it on the floor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She put money in it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She took money out of it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She counted the money in it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3074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did Charlie say was the best thing about Sunday School?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Learning about Jesus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Coloring pictures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Singing songs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That the </a:t>
            </a:r>
            <a:r>
              <a:rPr lang="en-US" dirty="0" err="1" smtClean="0"/>
              <a:t>Herdmans</a:t>
            </a:r>
            <a:r>
              <a:rPr lang="en-US" dirty="0" smtClean="0"/>
              <a:t> weren’t there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4098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are the kids in the angel choir always arranged?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By age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By class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Boy, girl, boy, girl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By height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5122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happened when Alberta Bottles whistled “What Child is This?” at last year’s Christmas pageant?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057400"/>
            <a:ext cx="4114800" cy="40687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She passed out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She started crying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No one could hear her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She fell off the stage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6146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</a:t>
            </a:r>
            <a:r>
              <a:rPr lang="en-US" dirty="0" err="1" smtClean="0"/>
              <a:t>Herdmans</a:t>
            </a:r>
            <a:r>
              <a:rPr lang="en-US" dirty="0" smtClean="0"/>
              <a:t> always discovered secrets about the kids at school?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Ollie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Leroy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Gladys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Imogene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7170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the </a:t>
            </a:r>
            <a:r>
              <a:rPr lang="en-US" dirty="0" err="1" smtClean="0"/>
              <a:t>Herdmans</a:t>
            </a:r>
            <a:r>
              <a:rPr lang="en-US" dirty="0" smtClean="0"/>
              <a:t> do to get into the movies?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The manager gives them free tickets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One or two start a fight so the others can sneak in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They pay for a ticket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They walk in the back door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8194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did the fire start in Fred Shoemaker’s tool house?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447800"/>
            <a:ext cx="4953000" cy="51054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The </a:t>
            </a:r>
            <a:r>
              <a:rPr lang="en-US" dirty="0" err="1" smtClean="0"/>
              <a:t>Herdmans</a:t>
            </a:r>
            <a:r>
              <a:rPr lang="en-US" dirty="0" smtClean="0"/>
              <a:t> were playing with matches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The </a:t>
            </a:r>
            <a:r>
              <a:rPr lang="en-US" dirty="0" err="1" smtClean="0"/>
              <a:t>Herdmans</a:t>
            </a:r>
            <a:r>
              <a:rPr lang="en-US" dirty="0" smtClean="0"/>
              <a:t> were playing with a chemistry set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The fire department burned it down because it was a hazard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The </a:t>
            </a:r>
            <a:r>
              <a:rPr lang="en-US" dirty="0" err="1" smtClean="0"/>
              <a:t>Herdmans</a:t>
            </a:r>
            <a:r>
              <a:rPr lang="en-US" dirty="0" smtClean="0"/>
              <a:t> were smoking cigars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9218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did the </a:t>
            </a:r>
            <a:r>
              <a:rPr lang="en-US" dirty="0" err="1" smtClean="0"/>
              <a:t>Herdmans</a:t>
            </a:r>
            <a:r>
              <a:rPr lang="en-US" dirty="0" smtClean="0"/>
              <a:t> come to church?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800600" cy="5257800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Charlie told them it was fun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Charlie told them they would get snacks and desserts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Charlie told them the  people would love them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Charlie told them they would get to sing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10242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won’t the mailman deliver mail to the </a:t>
            </a:r>
            <a:r>
              <a:rPr lang="en-US" dirty="0" err="1" smtClean="0"/>
              <a:t>Herdmans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Because they have an attack dog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Because they have a mean cat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Because they smoke cigars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Because they are the worst kids in the world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11266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did the </a:t>
            </a:r>
            <a:r>
              <a:rPr lang="en-US" dirty="0" err="1" smtClean="0"/>
              <a:t>Herdmans</a:t>
            </a:r>
            <a:r>
              <a:rPr lang="en-US" dirty="0" smtClean="0"/>
              <a:t> learn after the lesson on fire safety?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Not to play with matches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That there are free doughnuts at a fire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That they could burn down anything that was a hazard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Not to play with chemistry sets</a:t>
            </a:r>
            <a:endParaRPr lang="en-US" dirty="0"/>
          </a:p>
        </p:txBody>
      </p:sp>
      <p:graphicFrame>
        <p:nvGraphicFramePr>
          <p:cNvPr id="4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12290" name="Chart" r:id="rId5" imgW="4572000" imgH="5143500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2008"/>
  <p:tag name="POWERPOINTVERSION" val="12.0"/>
  <p:tag name="PPVERSION" val="12.0"/>
  <p:tag name="DELIMITERS" val="3.1"/>
  <p:tag name="SHOWBARVISIBLE" val="True"/>
  <p:tag name="EXPANDSHOWBAR" val="True"/>
  <p:tag name="USESECONDARYMONITOR" val="True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0"/>
  <p:tag name="RESETCHARTS" val="True"/>
  <p:tag name="INCLUDENONRESPONDERS" val="False"/>
  <p:tag name="MULTIRESPDIVISOR" val="1"/>
  <p:tag name="PARTLISTDEFAULT" val="0"/>
  <p:tag name="INCLUDEPPT" val="True"/>
  <p:tag name="ALLOWUSERFEEDBACK" val="True"/>
  <p:tag name="CORRECTPOINTVALUE" val="100"/>
  <p:tag name="INCORRECTPOINTVALUE" val="0"/>
  <p:tag name="REALTIMEBACKUP" val="False"/>
  <p:tag name="REALTIMEBACKUPPATH" val="(None)"/>
  <p:tag name="ZEROBASED" val="False"/>
  <p:tag name="AUTOADJUSTPARTRANGE" val="True"/>
  <p:tag name="CHARTSCALE" val="True"/>
  <p:tag name="ADVANCEDSETTINGSVI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0BC7D732104B4F9EBF4A06B0EE8AEF6A"/>
  <p:tag name="SLIDEID" val="0BC7D732104B4F9EBF4A06B0EE8AEF6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Incorrect|smicln|Correct|smicln|Incorrect"/>
  <p:tag name="QUESTIONALIAS" val="What did Claude bring to show and tell?"/>
  <p:tag name="ANSWERSALIAS" val="Doughnuts|smicln|Cigars|smicln|The mean cat|smicln|A chemistry set"/>
  <p:tag name="RESPONSESGATHERE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45"/>
  <p:tag name="FONTSIZE" val="30"/>
  <p:tag name="BULLETTYPE" val="ppBulletArabicPeriod"/>
  <p:tag name="ANSWERTEXT" val="Doughnuts&#10;Cigars&#10;The mean cat&#10;A chemistry se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333E4F62CC94A85A0F5F29335137F27"/>
  <p:tag name="SLIDEID" val="9333E4F62CC94A85A0F5F29335137F27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Incorrect|smicln|Correct|smicln|Incorrect"/>
  <p:tag name="QUESTIONALIAS" val="Where does Mrs. Herdman work?"/>
  <p:tag name="ANSWERSALIAS" val="At the book store|smicln|At the candy factory|smicln|At the shoe factory|smicln|At the library"/>
  <p:tag name="RESPONSESGATHERED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73"/>
  <p:tag name="FONTSIZE" val="30"/>
  <p:tag name="BULLETTYPE" val="ppBulletArabicPeriod"/>
  <p:tag name="ANSWERTEXT" val="At the book store&#10;At the candy factory&#10;At the shoe factory&#10;At the library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5B2F0C191F724406961CEB9BAFC0D93B"/>
  <p:tag name="SLIDEID" val="5B2F0C191F724406961CEB9BAFC0D93B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Incorrect|smicln|Correct|smicln|Incorrect"/>
  <p:tag name="QUESTIONALIAS" val="What did Imogene do when the collection plate was passed to her?"/>
  <p:tag name="ANSWERSALIAS" val="She dropped it on the floor|smicln|She put money in it|smicln|She took money out of it|smicln|She counted the money in it"/>
  <p:tag name="RESPONSESGATHERED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00"/>
  <p:tag name="FONTSIZE" val="30"/>
  <p:tag name="BULLETTYPE" val="ppBulletArabicPeriod"/>
  <p:tag name="ANSWERTEXT" val="She dropped it on the floor&#10;She put money in it&#10;She took money out of it&#10;She counted the money in i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81E7FDE89A79454089AE07E20DE0AAC2"/>
  <p:tag name="SLIDEID" val="81E7FDE89A79454089AE07E20DE0AAC2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Incorrect|smicln|Incorrect|smicln|Correct"/>
  <p:tag name="QUESTIONALIAS" val="What did Charlie say was the best thing about Sunday School?"/>
  <p:tag name="ANSWERSALIAS" val="Learning about Jesus|smicln|Coloring pictures|smicln|Singing songs|smicln|That the Herdmans weren’t there"/>
  <p:tag name="RESPONSESGATHERED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84"/>
  <p:tag name="FONTSIZE" val="32"/>
  <p:tag name="BULLETTYPE" val="ppBulletArabicPeriod"/>
  <p:tag name="ANSWERTEXT" val="Learning about Jesus&#10;Coloring pictures&#10;Singing songs&#10;That the Herdmans weren’t ther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AB370761D5A84DBEBAE842E10755ABCE"/>
  <p:tag name="SLIDEID" val="AB370761D5A84DBEBAE842E10755ABCE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Incorrect|smicln|Incorrect|smicln|Correct"/>
  <p:tag name="QUESTIONALIAS" val="How are the kids in the angel choir always arranged?"/>
  <p:tag name="ANSWERSALIAS" val="By age|smicln|By class|smicln|Boy, girl, boy, girl|smicln|By height"/>
  <p:tag name="RESPONSESGATHERED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46"/>
  <p:tag name="FONTSIZE" val="32"/>
  <p:tag name="BULLETTYPE" val="ppBulletArabicPeriod"/>
  <p:tag name="ANSWERTEXT" val="By age&#10;By class&#10;Boy, girl, boy, girl&#10;By heigh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BB4F54EAA0164636951FBC8BBCDA9A4A"/>
  <p:tag name="SLIDEID" val="BB4F54EAA0164636951FBC8BBCDA9A4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What happened when Alberta Bottles whistled “What Child is This?” at last year’s Christmas pageant?"/>
  <p:tag name="ANSWERSALIAS" val="She passed out|smicln|She started crying|smicln|No one could hear her|smicln|She fell off the stage"/>
  <p:tag name="VALUES" val="Correct|smicln|Incorrect|smicln|Incorrect|smicln|Incorrect"/>
  <p:tag name="RESPONSESGATHER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78"/>
  <p:tag name="FONTSIZE" val="32"/>
  <p:tag name="BULLETTYPE" val="ppBulletArabicPeriod"/>
  <p:tag name="ANSWERTEXT" val="She passed out&#10;She started crying&#10;No one could hear her&#10;She fell off the stag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362DB4FDB454BA3919CEB8BAC15A906"/>
  <p:tag name="SLIDEID" val="1362DB4FDB454BA3919CEB8BAC15A906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Incorrect|smicln|Incorrect|smicln|Correct"/>
  <p:tag name="QUESTIONALIAS" val="Which of the Herdmans always discovered secrets about the kids at school?"/>
  <p:tag name="ANSWERSALIAS" val="Ollie|smicln|Leroy|smicln|Gladys|smicln|Imogene"/>
  <p:tag name="RESPONSESGATHERED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26"/>
  <p:tag name="FONTSIZE" val="32"/>
  <p:tag name="BULLETTYPE" val="ppBulletArabicPeriod"/>
  <p:tag name="ANSWERTEXT" val="Ollie&#10;Leroy&#10;Gladys&#10;Imogen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A3D535D8ABFD4F9F815E635395F16CFE"/>
  <p:tag name="SLIDEID" val="A3D535D8ABFD4F9F815E635395F16CFE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Correct|smicln|Incorrect|smicln|Incorrect"/>
  <p:tag name="QUESTIONALIAS" val="What do the Herdmans do to get into the movies?"/>
  <p:tag name="ANSWERSALIAS" val="The manager gives them free tickets|smicln|One or two start a fight so the others can sneak in|smicln|They pay for a ticket|smicln|They walk in the back door"/>
  <p:tag name="RESPONSESGATHERED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36"/>
  <p:tag name="FONTSIZE" val="32"/>
  <p:tag name="BULLETTYPE" val="ppBulletArabicPeriod"/>
  <p:tag name="ANSWERTEXT" val="The manager gives them free tickets&#10;One or two start a fight so the others can sneak in&#10;They pay for a ticket&#10;They walk in the back doo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5CE0DB453B1C4E66B6F9E150971A64CB"/>
  <p:tag name="SLIDEID" val="5CE0DB453B1C4E66B6F9E150971A64CB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How did the fire start in Fred Shoemaker’s tool house?"/>
  <p:tag name="ANSWERSALIAS" val="The Herdmans were playing with matches|smicln|The Herdmans were playing with a chemistry set|smicln|The fire department burned it down because it was a hazard|smicln|The Herdmans were smoking cigars"/>
  <p:tag name="VALUES" val="Incorrect|smicln|Correct|smicln|Incorrect|smicln|Incorrect"/>
  <p:tag name="RESPONSESGATHERED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77"/>
  <p:tag name="FONTSIZE" val="32"/>
  <p:tag name="BULLETTYPE" val="ppBulletArabicPeriod"/>
  <p:tag name="ANSWERTEXT" val="The Herdmans were playing with matches&#10;The Herdmans were playing with a chemistry set&#10;The fire department burned it down because it was a hazard&#10;The Herdmans were smoking cigars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74958DDE3704FDEBAE1C97B3CF3C2AA"/>
  <p:tag name="SLIDEID" val="D74958DDE3704FDEBAE1C97B3CF3C2A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QUESTIONALIAS" val="Why did the Herdmans come to church?"/>
  <p:tag name="ANSWERSALIAS" val="Charlie told them it was fun|smicln|Charlie told them they would get snacks and desserts|smicln|Charlie told them the  people would love them|smicln|Charlie told them they would get to sing"/>
  <p:tag name="VALUES" val="Incorrect|smicln|Correct|smicln|Incorrect|smicln|Incorrect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68"/>
  <p:tag name="FONTSIZE" val="32"/>
  <p:tag name="BULLETTYPE" val="ppBulletArabicPeriod"/>
  <p:tag name="ANSWERTEXT" val="Charlie told them it was fun&#10;Charlie told them they would get snacks and desserts&#10;Charlie told them the  people would love them&#10;Charlie told them they would get to sin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B53C0EAA420F41DA89C858DD899E1485"/>
  <p:tag name="SLIDEID" val="B53C0EAA420F41DA89C858DD899E1485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Correct|smicln|Incorrect|smicln|Incorrect"/>
  <p:tag name="QUESTIONALIAS" val="Why won’t the mailman deliver mail to the Herdmans?"/>
  <p:tag name="ANSWERSALIAS" val="Because they have an attack dog|smicln|Because they have a mean cat|smicln|Because they smoke cigars|smicln|Because they are the worst kids in the worl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31"/>
  <p:tag name="FONTSIZE" val="32"/>
  <p:tag name="BULLETTYPE" val="ppBulletArabicPeriod"/>
  <p:tag name="ANSWERTEXT" val="Because they have an attack dog&#10;Because they have a mean cat&#10;Because they smoke cigars&#10;Because they are the worst kids in the worl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B4F7AF0A3014F10B20F7A8AAE60EFC6"/>
  <p:tag name="SLIDEID" val="DB4F7AF0A3014F10B20F7A8AAE60EFC6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FORMAT" val="0%"/>
  <p:tag name="VALUES" val="Incorrect|smicln|Correct|smicln|Incorrect|smicln|Incorrect"/>
  <p:tag name="QUESTIONALIAS" val="What did the Herdmans learn after the lesson on fire safety?"/>
  <p:tag name="ANSWERSALIAS" val="Not to play with matches|smicln|That there are free doughnuts at a fire|smicln|That they could burn down anything that was a hazard|smicln|Not to play with chemistry sets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149"/>
  <p:tag name="FONTSIZE" val="32"/>
  <p:tag name="BULLETTYPE" val="ppBulletArabicPeriod"/>
  <p:tag name="ANSWERTEXT" val="Not to play with matches&#10;That there are free doughnuts at a fire&#10;That they could burn down anything that was a hazard&#10;Not to play with chemistry sets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0000"/>
      </a:accent1>
      <a:accent2>
        <a:srgbClr val="C00000"/>
      </a:accent2>
      <a:accent3>
        <a:srgbClr val="98311C"/>
      </a:accent3>
      <a:accent4>
        <a:srgbClr val="92D050"/>
      </a:accent4>
      <a:accent5>
        <a:srgbClr val="00B050"/>
      </a:accent5>
      <a:accent6>
        <a:srgbClr val="50845A"/>
      </a:accent6>
      <a:hlink>
        <a:srgbClr val="FF0000"/>
      </a:hlink>
      <a:folHlink>
        <a:srgbClr val="92D05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37</TotalTime>
  <Words>379</Words>
  <Application>Microsoft Office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Verve</vt:lpstr>
      <vt:lpstr>Microsoft Graph Chart</vt:lpstr>
      <vt:lpstr>The Best Christmas Pageant Ever: Chapter 1-2</vt:lpstr>
      <vt:lpstr>What did Claude bring to show and tell?</vt:lpstr>
      <vt:lpstr>Where does Mrs. Herdman work?</vt:lpstr>
      <vt:lpstr>What did Imogene do when the collection plate was passed to her?</vt:lpstr>
      <vt:lpstr>What did Charlie say was the best thing about Sunday School?</vt:lpstr>
      <vt:lpstr>How are the kids in the angel choir always arranged?</vt:lpstr>
      <vt:lpstr>What happened when Alberta Bottles whistled “What Child is This?” at last year’s Christmas pageant?</vt:lpstr>
      <vt:lpstr>Which of the Herdmans always discovered secrets about the kids at school?</vt:lpstr>
      <vt:lpstr>What do the Herdmans do to get into the movies?</vt:lpstr>
      <vt:lpstr>How did the fire start in Fred Shoemaker’s tool house?</vt:lpstr>
      <vt:lpstr>Why did the Herdmans come to church?</vt:lpstr>
      <vt:lpstr>Why won’t the mailman deliver mail to the Herdmans?</vt:lpstr>
      <vt:lpstr>What did the Herdmans learn after the lesson on fire safety?</vt:lpstr>
    </vt:vector>
  </TitlesOfParts>
  <Company>Carlisle Co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callie.dismukes</dc:creator>
  <cp:lastModifiedBy>callie.dismukes</cp:lastModifiedBy>
  <cp:revision>4</cp:revision>
  <dcterms:created xsi:type="dcterms:W3CDTF">2009-12-03T19:46:41Z</dcterms:created>
  <dcterms:modified xsi:type="dcterms:W3CDTF">2009-12-03T20:23:57Z</dcterms:modified>
</cp:coreProperties>
</file>