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4" r:id="rId9"/>
    <p:sldId id="265" r:id="rId10"/>
    <p:sldId id="267" r:id="rId11"/>
    <p:sldId id="268" r:id="rId12"/>
    <p:sldId id="263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2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240C4B8-FA6D-4BE7-87E1-556645E4356C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895C7BB-4E31-4B41-BF64-F9F589F648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40C4B8-FA6D-4BE7-87E1-556645E4356C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95C7BB-4E31-4B41-BF64-F9F589F6482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40C4B8-FA6D-4BE7-87E1-556645E4356C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95C7BB-4E31-4B41-BF64-F9F589F6482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40C4B8-FA6D-4BE7-87E1-556645E4356C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95C7BB-4E31-4B41-BF64-F9F589F6482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40C4B8-FA6D-4BE7-87E1-556645E4356C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95C7BB-4E31-4B41-BF64-F9F589F6482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40C4B8-FA6D-4BE7-87E1-556645E4356C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95C7BB-4E31-4B41-BF64-F9F589F6482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40C4B8-FA6D-4BE7-87E1-556645E4356C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95C7BB-4E31-4B41-BF64-F9F589F648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240C4B8-FA6D-4BE7-87E1-556645E4356C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95C7BB-4E31-4B41-BF64-F9F589F6482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240C4B8-FA6D-4BE7-87E1-556645E4356C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895C7BB-4E31-4B41-BF64-F9F589F6482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40C4B8-FA6D-4BE7-87E1-556645E4356C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95C7BB-4E31-4B41-BF64-F9F589F648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40C4B8-FA6D-4BE7-87E1-556645E4356C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95C7BB-4E31-4B41-BF64-F9F589F648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240C4B8-FA6D-4BE7-87E1-556645E4356C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895C7BB-4E31-4B41-BF64-F9F589F6482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Principles of Chemistry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11 Review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problem solving</a:t>
            </a:r>
          </a:p>
          <a:p>
            <a:r>
              <a:rPr lang="en-US" dirty="0" smtClean="0"/>
              <a:t>Two periods</a:t>
            </a:r>
          </a:p>
          <a:p>
            <a:r>
              <a:rPr lang="en-US" dirty="0" smtClean="0"/>
              <a:t>Calculators and periodic tables </a:t>
            </a:r>
          </a:p>
          <a:p>
            <a:r>
              <a:rPr lang="en-US" dirty="0" smtClean="0"/>
              <a:t>20 questions (5 points each)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 of Exam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Mole conversions (8)</a:t>
            </a:r>
          </a:p>
          <a:p>
            <a:r>
              <a:rPr lang="en-US" dirty="0" smtClean="0"/>
              <a:t>Percent composition (4) </a:t>
            </a:r>
          </a:p>
          <a:p>
            <a:r>
              <a:rPr lang="en-US" dirty="0" smtClean="0"/>
              <a:t>Empirical and molecular formulas (4)</a:t>
            </a:r>
          </a:p>
          <a:p>
            <a:r>
              <a:rPr lang="en-US" dirty="0" smtClean="0"/>
              <a:t>Hydrates (4)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Sections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1. How many molecules of CO</a:t>
            </a:r>
            <a:r>
              <a:rPr lang="en-US" baseline="-25000" dirty="0" smtClean="0"/>
              <a:t>2</a:t>
            </a:r>
            <a:r>
              <a:rPr lang="en-US" dirty="0" smtClean="0"/>
              <a:t> are in 5.0 mol?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Mole Conversion Examples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2. How many mol in 6.10 g of nitric acid?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Mole Conversion Examples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3.  How many atoms in 2.03 g of Cu?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Mole Conversion Examples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4. How many grams in 4.00 x 10 26 molecules of sodium sulfide?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Mole Conversion Examples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1.  Find percent composition of oxygen in sulfurous acid.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Percent Composition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2.  Find percent composition of phosphorus in zinc phosphite.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Percent Composition 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 for a chemical that is 37.51% C, 4.20 % H, and 58.29% O.  Its molecular weight is 768.56 g/mol.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Empirical/Molecular Formulas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 for a chemical that is 52.11% C, 13.14% H, and 34.75% O.  Molecular weight is 230.39 g/mol.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Empirical/Molecular Formulas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hydrate of </a:t>
            </a:r>
            <a:r>
              <a:rPr lang="en-US" dirty="0" smtClean="0"/>
              <a:t>Na</a:t>
            </a:r>
            <a:r>
              <a:rPr lang="en-US" baseline="-25000" dirty="0" smtClean="0"/>
              <a:t>2</a:t>
            </a:r>
            <a:r>
              <a:rPr lang="en-US" dirty="0" smtClean="0"/>
              <a:t>SO</a:t>
            </a:r>
            <a:r>
              <a:rPr lang="en-US" baseline="-25000" dirty="0" smtClean="0"/>
              <a:t>4</a:t>
            </a:r>
            <a:r>
              <a:rPr lang="en-US" dirty="0" smtClean="0"/>
              <a:t> </a:t>
            </a:r>
            <a:r>
              <a:rPr lang="en-US" dirty="0" smtClean="0"/>
              <a:t>is found </a:t>
            </a:r>
            <a:r>
              <a:rPr lang="en-US" dirty="0" smtClean="0"/>
              <a:t>to have a mass </a:t>
            </a:r>
            <a:r>
              <a:rPr lang="en-US" dirty="0" smtClean="0"/>
              <a:t>of 63.5 </a:t>
            </a:r>
            <a:r>
              <a:rPr lang="en-US" dirty="0" smtClean="0"/>
              <a:t>grams. </a:t>
            </a:r>
            <a:r>
              <a:rPr lang="en-US" dirty="0" smtClean="0"/>
              <a:t>After the water is driven off, the anhydrous weighs 45.99 g.  Find the formula and name of the hydrate. 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Hydrates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/>
              <a:t>20.g </a:t>
            </a:r>
            <a:r>
              <a:rPr lang="en-US" dirty="0" smtClean="0"/>
              <a:t>sample of a hydrate of nickel sulfate (NiSO</a:t>
            </a:r>
            <a:r>
              <a:rPr lang="en-US" baseline="-25000" dirty="0" smtClean="0"/>
              <a:t>4</a:t>
            </a:r>
            <a:r>
              <a:rPr lang="en-US" dirty="0" smtClean="0"/>
              <a:t>) lost 9.63g of water when heated. Determine the hydrate’s formula.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Hydrates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62</TotalTime>
  <Words>253</Words>
  <Application>Microsoft Office PowerPoint</Application>
  <PresentationFormat>On-screen Show (4:3)</PresentationFormat>
  <Paragraphs>32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Concourse</vt:lpstr>
      <vt:lpstr>Principles of Chemistry</vt:lpstr>
      <vt:lpstr>Format of Exam</vt:lpstr>
      <vt:lpstr>Four Sections</vt:lpstr>
      <vt:lpstr>Mole Conversion Examples</vt:lpstr>
      <vt:lpstr>Mole Conversion Examples</vt:lpstr>
      <vt:lpstr>Mole Conversion Examples</vt:lpstr>
      <vt:lpstr>Mole Conversion Examples</vt:lpstr>
      <vt:lpstr>Percent Composition</vt:lpstr>
      <vt:lpstr>Percent Composition </vt:lpstr>
      <vt:lpstr>Empirical/Molecular Formulas</vt:lpstr>
      <vt:lpstr>Empirical/Molecular Formulas</vt:lpstr>
      <vt:lpstr>Hydrates</vt:lpstr>
      <vt:lpstr>Hydrates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Principles of Chemistry</dc:title>
  <dc:creator>kboyle</dc:creator>
  <cp:lastModifiedBy>kboyle</cp:lastModifiedBy>
  <cp:revision>6</cp:revision>
  <dcterms:created xsi:type="dcterms:W3CDTF">2012-04-24T12:39:55Z</dcterms:created>
  <dcterms:modified xsi:type="dcterms:W3CDTF">2012-04-24T13:42:37Z</dcterms:modified>
</cp:coreProperties>
</file>