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299553-3E02-4D4D-B616-B0A69EF2EFAF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F23F3B-486C-4C10-850D-B63AB1AF366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 Game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Participants buzz in after the majority of the question is read to answer</a:t>
            </a:r>
          </a:p>
          <a:p>
            <a:pPr lvl="1"/>
            <a:r>
              <a:rPr lang="en-US" dirty="0" smtClean="0"/>
              <a:t>Each correct response results in 1 point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Continued: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Incorrect answer:  Same question goes to any other person remaining that did not buzz in before - awarded 1 point</a:t>
            </a:r>
          </a:p>
          <a:p>
            <a:pPr marL="1181100" lvl="1"/>
            <a:r>
              <a:rPr lang="en-US" dirty="0" smtClean="0"/>
              <a:t>Next question will go to another set of lab table representatives</a:t>
            </a:r>
          </a:p>
          <a:p>
            <a:pPr marL="1181100" lvl="1">
              <a:buNone/>
            </a:pPr>
            <a:endParaRPr lang="en-US" dirty="0" smtClean="0"/>
          </a:p>
          <a:p>
            <a:r>
              <a:rPr lang="en-US" dirty="0" smtClean="0"/>
              <a:t>Outside talking amongst lab tables during a round results in deduction of point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Continued: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First response - only response (cannot change answer)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3 particles that make up an atom?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an atom gains or loses an electron, what type of atom does it become?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atomic number of atom equal to?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elements are found in Group 18 of the Periodic Table?  They do not react with anything, and its gases can be found in many lighting systems.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</a:t>
            </a:r>
            <a:r>
              <a:rPr lang="en-US" baseline="-25000" dirty="0" err="1" smtClean="0"/>
              <a:t>3</a:t>
            </a:r>
            <a:r>
              <a:rPr lang="en-US" dirty="0" err="1" smtClean="0"/>
              <a:t>H</a:t>
            </a:r>
            <a:r>
              <a:rPr lang="en-US" baseline="-25000" dirty="0" err="1" smtClean="0"/>
              <a:t>8</a:t>
            </a:r>
            <a:endParaRPr lang="en-US" baseline="-25000" dirty="0" smtClean="0"/>
          </a:p>
          <a:p>
            <a:r>
              <a:rPr lang="en-US" dirty="0" smtClean="0"/>
              <a:t>How many carbon atoms are in this compound?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chemical factor that will increase the rate of a chemical reaction once it has been added?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freeze a bucket of water into a solid block of ice.  What type of change is this?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a chemical reaction seem to gain or lose mass?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#9</a:t>
            </a:r>
            <a:endParaRPr lang="en-US" dirty="0"/>
          </a:p>
        </p:txBody>
      </p:sp>
      <p:pic>
        <p:nvPicPr>
          <p:cNvPr id="4" name="Content Placeholder 3" descr="flour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676400"/>
            <a:ext cx="3829050" cy="3765398"/>
          </a:xfrm>
        </p:spPr>
      </p:pic>
      <p:sp>
        <p:nvSpPr>
          <p:cNvPr id="5" name="TextBox 4"/>
          <p:cNvSpPr txBox="1"/>
          <p:nvPr/>
        </p:nvSpPr>
        <p:spPr>
          <a:xfrm>
            <a:off x="1371600" y="52578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What is this element’s atomic mass?</a:t>
            </a:r>
            <a:endParaRPr lang="en-US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Chemical compounds have ___________ properties from the elements that comprise them.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particle of the atom is responsible for forming compounds with other atoms?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in a chemical formula, which is written to the right slightly below an atomic symbol, indicates how much of that element is present in the compound.  What is this number called?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3 physical factors in which to increase the rate of a chemical reaction?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chemical compound </a:t>
            </a:r>
            <a:r>
              <a:rPr lang="en-US" dirty="0" err="1" smtClean="0"/>
              <a:t>NH</a:t>
            </a:r>
            <a:r>
              <a:rPr lang="en-US" baseline="-6000" dirty="0" err="1" smtClean="0"/>
              <a:t>4</a:t>
            </a:r>
            <a:r>
              <a:rPr lang="en-US" dirty="0" smtClean="0"/>
              <a:t>, ammonium, contains what elements?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0"/>
            <a:r>
              <a:rPr lang="en-US" dirty="0" smtClean="0"/>
              <a:t>You combine 2 elements, sodium (Na) and chlorine (</a:t>
            </a:r>
            <a:r>
              <a:rPr lang="en-US" dirty="0" err="1" smtClean="0"/>
              <a:t>Cl</a:t>
            </a:r>
            <a:r>
              <a:rPr lang="en-US" dirty="0" smtClean="0"/>
              <a:t>), to make sodium chloride (</a:t>
            </a:r>
            <a:r>
              <a:rPr lang="en-US" dirty="0" err="1" smtClean="0"/>
              <a:t>NaCl</a:t>
            </a:r>
            <a:r>
              <a:rPr lang="en-US" dirty="0" smtClean="0"/>
              <a:t>).  What type of chemical reaction is this?</a:t>
            </a:r>
          </a:p>
          <a:p>
            <a:pPr marL="1282700" lvl="1"/>
            <a:r>
              <a:rPr lang="en-US" dirty="0" err="1" smtClean="0"/>
              <a:t>2Na</a:t>
            </a:r>
            <a:r>
              <a:rPr lang="en-US" dirty="0" smtClean="0"/>
              <a:t> + </a:t>
            </a:r>
            <a:r>
              <a:rPr lang="en-US" dirty="0" err="1" smtClean="0"/>
              <a:t>Cl</a:t>
            </a:r>
            <a:r>
              <a:rPr lang="en-US" baseline="-6000" dirty="0" err="1" smtClean="0"/>
              <a:t>2</a:t>
            </a:r>
            <a:r>
              <a:rPr lang="en-US" dirty="0" smtClean="0"/>
              <a:t> ---&gt; </a:t>
            </a:r>
            <a:r>
              <a:rPr lang="en-US" dirty="0" err="1" smtClean="0"/>
              <a:t>2NaCl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Finish the following statement:  Matter cannot be _________ nor __________.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#17</a:t>
            </a:r>
            <a:endParaRPr lang="en-US" dirty="0"/>
          </a:p>
        </p:txBody>
      </p:sp>
      <p:pic>
        <p:nvPicPr>
          <p:cNvPr id="4" name="Content Placeholder 3" descr="platin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752600"/>
            <a:ext cx="5031956" cy="3810000"/>
          </a:xfrm>
        </p:spPr>
      </p:pic>
      <p:sp>
        <p:nvSpPr>
          <p:cNvPr id="5" name="Rectangle 4"/>
          <p:cNvSpPr/>
          <p:nvPr/>
        </p:nvSpPr>
        <p:spPr>
          <a:xfrm>
            <a:off x="2133600" y="5562600"/>
            <a:ext cx="518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What is this element’s atomic number?</a:t>
            </a:r>
            <a:endParaRPr lang="en-US" sz="28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are metals located on the Periodic Table?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are non-metals located on the Periodic Table?</a:t>
            </a:r>
          </a:p>
          <a:p>
            <a:pPr lvl="1"/>
            <a:r>
              <a:rPr lang="en-US" dirty="0" smtClean="0"/>
              <a:t>Extra point – what is the only non-metal located away from the other non-metals on the Periodic Table?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you tell if a chemical reaction has produced a gas?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1 complex reactant, and it breaks apart into 2 or more simple products, what type of chemical reaction is this?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mix 2 liquids and a white, solid product is formed.  What is the evidence of a chemical reaction?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particles make up the nucleus of an atom?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electric charge of an electron?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 solid reactant, and break it apart into smaller pieces before adding it to a second reactant to make the reaction go faster.  What factor did you alter to the solid reactant to increase the rate of the reaction?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definition of a </a:t>
            </a:r>
            <a:r>
              <a:rPr lang="en-US" dirty="0" smtClean="0"/>
              <a:t>product of a chemical reaction?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clear liquid does not react with metals, is this liquid an acid or a base?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Acids taste _______, while bases taste __________.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definition of a reactant?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definition of a metalloid?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ignite </a:t>
            </a:r>
            <a:r>
              <a:rPr lang="en-US" dirty="0" smtClean="0"/>
              <a:t>propane, </a:t>
            </a:r>
            <a:r>
              <a:rPr lang="en-US" dirty="0" smtClean="0"/>
              <a:t>what type of chemical reaction is this?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pH value for a neutral substance?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0"/>
            <a:r>
              <a:rPr lang="en-US" dirty="0" smtClean="0"/>
              <a:t>You mix </a:t>
            </a:r>
            <a:r>
              <a:rPr lang="en-US" dirty="0" err="1" smtClean="0"/>
              <a:t>HCl</a:t>
            </a:r>
            <a:r>
              <a:rPr lang="en-US" dirty="0" smtClean="0"/>
              <a:t> with </a:t>
            </a:r>
            <a:r>
              <a:rPr lang="en-US" dirty="0" smtClean="0"/>
              <a:t>baking soda and it begins to bubble.  What is the chemical reaction producing?</a:t>
            </a:r>
          </a:p>
          <a:p>
            <a:pPr marL="1282700" lvl="1"/>
            <a:r>
              <a:rPr lang="en-US" dirty="0" smtClean="0"/>
              <a:t>extra point = what type of compound is produced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pH value range for an acid?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will the mass of the reactants compare to the mass of the products in a chemical reaction?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name of the group of metals located between Groups 3-12 on the Periodic Table and are used in the production of jewelry, currency, etc.? 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lab in which you added chalk and hydrochloric acid (</a:t>
            </a:r>
            <a:r>
              <a:rPr lang="en-US" dirty="0" err="1" smtClean="0"/>
              <a:t>HCl</a:t>
            </a:r>
            <a:r>
              <a:rPr lang="en-US" dirty="0" smtClean="0"/>
              <a:t>), you decided to add more </a:t>
            </a:r>
            <a:r>
              <a:rPr lang="en-US" dirty="0" err="1" smtClean="0"/>
              <a:t>HCl</a:t>
            </a:r>
            <a:r>
              <a:rPr lang="en-US" dirty="0" smtClean="0"/>
              <a:t> to the reaction to make it go quicker.  What factor did you alter to the </a:t>
            </a:r>
            <a:r>
              <a:rPr lang="en-US" dirty="0" err="1" smtClean="0"/>
              <a:t>HCl</a:t>
            </a:r>
            <a:r>
              <a:rPr lang="en-US" dirty="0" smtClean="0"/>
              <a:t> to increase the rate of the chemical reaction?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burn a pile of wood while camping.  What type of change is this?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speed at which molecules in a chemical move </a:t>
            </a:r>
            <a:r>
              <a:rPr lang="en-US" dirty="0" smtClean="0"/>
              <a:t>refers </a:t>
            </a:r>
            <a:r>
              <a:rPr lang="en-US" dirty="0" smtClean="0"/>
              <a:t>to its what?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#40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product would you typically find in a base chemical?</a:t>
            </a:r>
          </a:p>
          <a:p>
            <a:pPr marL="850392" lvl="1" indent="-457200">
              <a:buAutoNum type="alphaLcParenR"/>
            </a:pPr>
            <a:r>
              <a:rPr lang="en-US" dirty="0" smtClean="0"/>
              <a:t>Food products</a:t>
            </a:r>
          </a:p>
          <a:p>
            <a:pPr marL="850392" lvl="1" indent="-457200">
              <a:buAutoNum type="alphaLcParenR"/>
            </a:pPr>
            <a:r>
              <a:rPr lang="en-US" dirty="0" smtClean="0"/>
              <a:t>Naturally occurring in cells</a:t>
            </a:r>
          </a:p>
          <a:p>
            <a:pPr marL="850392" lvl="1" indent="-457200">
              <a:buAutoNum type="alphaLcParenR"/>
            </a:pPr>
            <a:r>
              <a:rPr lang="en-US" dirty="0" smtClean="0"/>
              <a:t>Cleaning products</a:t>
            </a:r>
          </a:p>
          <a:p>
            <a:pPr marL="850392" lvl="1" indent="-457200">
              <a:buAutoNum type="alphaLcParenR"/>
            </a:pPr>
            <a:r>
              <a:rPr lang="en-US" dirty="0" smtClean="0"/>
              <a:t>None of the above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Question</a:t>
            </a:r>
            <a:endParaRPr lang="en-US" dirty="0"/>
          </a:p>
        </p:txBody>
      </p:sp>
      <p:pic>
        <p:nvPicPr>
          <p:cNvPr id="4" name="Content Placeholder 3" descr="Periodic-tab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7400"/>
            <a:ext cx="7448742" cy="4389437"/>
          </a:xfrm>
        </p:spPr>
      </p:pic>
      <p:sp>
        <p:nvSpPr>
          <p:cNvPr id="5" name="TextBox 4"/>
          <p:cNvSpPr txBox="1"/>
          <p:nvPr/>
        </p:nvSpPr>
        <p:spPr>
          <a:xfrm>
            <a:off x="4876800" y="762000"/>
            <a:ext cx="388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Is Bromine (Br) going to share more properties with Chlorine (</a:t>
            </a:r>
            <a:r>
              <a:rPr lang="en-US" sz="2800" dirty="0" err="1" smtClean="0"/>
              <a:t>Cl</a:t>
            </a:r>
            <a:r>
              <a:rPr lang="en-US" sz="2800" dirty="0" smtClean="0"/>
              <a:t>) or Selenium (Se)? 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935</Words>
  <Application>Microsoft Office PowerPoint</Application>
  <PresentationFormat>On-screen Show (4:3)</PresentationFormat>
  <Paragraphs>102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Flow</vt:lpstr>
      <vt:lpstr>Chemistry</vt:lpstr>
      <vt:lpstr>Rules</vt:lpstr>
      <vt:lpstr>Rules Continued:</vt:lpstr>
      <vt:lpstr>Rules Continued:</vt:lpstr>
      <vt:lpstr>Question #1</vt:lpstr>
      <vt:lpstr>Question #2</vt:lpstr>
      <vt:lpstr>Question #3</vt:lpstr>
      <vt:lpstr>Question #4</vt:lpstr>
      <vt:lpstr>Question #5</vt:lpstr>
      <vt:lpstr>Question #6</vt:lpstr>
      <vt:lpstr>Question #7</vt:lpstr>
      <vt:lpstr>Question #8</vt:lpstr>
      <vt:lpstr>Question #9</vt:lpstr>
      <vt:lpstr>Question #10</vt:lpstr>
      <vt:lpstr>Question #11</vt:lpstr>
      <vt:lpstr>Question #12</vt:lpstr>
      <vt:lpstr>Question #13</vt:lpstr>
      <vt:lpstr>Question #14</vt:lpstr>
      <vt:lpstr>Question #15</vt:lpstr>
      <vt:lpstr>Question #16</vt:lpstr>
      <vt:lpstr>Question #17</vt:lpstr>
      <vt:lpstr>Question #18</vt:lpstr>
      <vt:lpstr>Question #19</vt:lpstr>
      <vt:lpstr>Question #20</vt:lpstr>
      <vt:lpstr>Question #21</vt:lpstr>
      <vt:lpstr>Question #22</vt:lpstr>
      <vt:lpstr>Question #23</vt:lpstr>
      <vt:lpstr>Question #24</vt:lpstr>
      <vt:lpstr>Question #25</vt:lpstr>
      <vt:lpstr>Question #26</vt:lpstr>
      <vt:lpstr>Question #27</vt:lpstr>
      <vt:lpstr>Question #28</vt:lpstr>
      <vt:lpstr>Question #29</vt:lpstr>
      <vt:lpstr>Question #30</vt:lpstr>
      <vt:lpstr>Question #31</vt:lpstr>
      <vt:lpstr>Question #32</vt:lpstr>
      <vt:lpstr>Question #33</vt:lpstr>
      <vt:lpstr>Question #34</vt:lpstr>
      <vt:lpstr>Question #35</vt:lpstr>
      <vt:lpstr>Question #36</vt:lpstr>
      <vt:lpstr>Question #37</vt:lpstr>
      <vt:lpstr>Question #38</vt:lpstr>
      <vt:lpstr>Question #39</vt:lpstr>
      <vt:lpstr>Question #40</vt:lpstr>
      <vt:lpstr>Bonus Question</vt:lpstr>
    </vt:vector>
  </TitlesOfParts>
  <Company>Flemington Raritan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</dc:title>
  <dc:creator>Matthew Kosensky</dc:creator>
  <cp:lastModifiedBy>Matthew Kosensky</cp:lastModifiedBy>
  <cp:revision>5</cp:revision>
  <dcterms:created xsi:type="dcterms:W3CDTF">2017-10-23T12:35:42Z</dcterms:created>
  <dcterms:modified xsi:type="dcterms:W3CDTF">2017-10-23T13:20:51Z</dcterms:modified>
</cp:coreProperties>
</file>