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3"/>
    <p:sldMasterId id="2147483649" r:id="rId4"/>
    <p:sldMasterId id="2147483650" r:id="rId5"/>
    <p:sldMasterId id="2147483651" r:id="rId6"/>
    <p:sldMasterId id="2147483652" r:id="rId7"/>
    <p:sldMasterId id="2147483653" r:id="rId8"/>
    <p:sldMasterId id="2147483654" r:id="rId9"/>
  </p:sldMasterIdLst>
  <p:notesMasterIdLst>
    <p:notesMasterId r:id="rId26"/>
  </p:notesMasterIdLst>
  <p:sldIdLst>
    <p:sldId id="271" r:id="rId10"/>
    <p:sldId id="270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</p:sldIdLst>
  <p:sldSz cx="10080625" cy="7559675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380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9ECE93DC-41A9-4E94-98BC-1F6CF7DA98F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8238" y="763588"/>
            <a:ext cx="5494337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A9DA92A-71CE-49B3-8161-88013889D99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6288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8F8E3B5-0D2D-4588-BE67-6A202D6649DA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FDCA21F-71E3-47A8-A5B6-92A72D48AF5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8B1891B8-B33F-4969-8683-3E1F8FAE0E7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E6889834-B3FC-4968-A92E-81D6EA3CE0D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BFBC085-1434-42F2-9729-59453B2561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8506A43E-30BC-4A79-9387-0FD433CC31F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71C7FEA-C3EF-46B6-9263-082CBF854FA7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291" name="Rectangle 1">
            <a:extLst>
              <a:ext uri="{FF2B5EF4-FFF2-40B4-BE49-F238E27FC236}">
                <a16:creationId xmlns:a16="http://schemas.microsoft.com/office/drawing/2014/main" id="{E286EE87-26C8-4B19-BE24-33B8D234D6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0D3CB326-C02E-4F9C-8DDA-E1122614B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6288" y="4776788"/>
            <a:ext cx="6218237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4B7C0957-6AF4-4C85-AFA5-CFA02CEF682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AF5CB49-164E-45AD-9265-8AD56BCB118F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4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D32471E1-D1CF-4FFE-AB84-813F74A192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C4C3C88A-1A11-4A62-88BA-0D9110A08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6288" y="4776788"/>
            <a:ext cx="6218237" cy="4435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8DD59C0B-353E-4296-A49C-61BCF84986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F6799D-168B-4F69-84AE-2683F5432517}" type="slidenum">
              <a:rPr lang="en-US" altLang="en-US" sz="1400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6387" name="Rectangle 1">
            <a:extLst>
              <a:ext uri="{FF2B5EF4-FFF2-40B4-BE49-F238E27FC236}">
                <a16:creationId xmlns:a16="http://schemas.microsoft.com/office/drawing/2014/main" id="{0E03F3E7-2A2E-4BF1-A6E6-4D069CE94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36A7A838-90B6-4B6F-A716-95B7C17C1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6288" y="4776788"/>
            <a:ext cx="6218237" cy="4435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AB3A78-1989-4B7C-9EB1-3358FF22B68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D6197A-D32A-4534-B327-2BADECA5CB0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6F3939-F0E2-4CBC-8FD1-3C37AABD6AE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F7E5B-BC5D-4694-B3B4-BC0F452308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59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327ACC-4ADF-4823-BF42-523679C4A4F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7E06FC-54F6-4404-80B8-CF731BA2D92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3294D-E805-4A5D-814F-96987673929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332FA-5697-456F-9D7A-528BAD1F1B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612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D1B2EB-EAF1-4F6F-BE71-D1A78BC1C7B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3818B0-5547-425B-A987-66EDD3962A6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B8E5F7-435B-4011-9935-DD52EDDBAA1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E7F6A-767F-4678-81C5-80F847E671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45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C49A4CD-7F61-4361-8EDC-9771E545E0C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141DCAE-F825-4D6A-BBF4-4B7CC856AAA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3D0838D-DCFD-42A1-90D5-DB83E0D91BA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0C2D9-FA5E-4E7A-B1FA-71FA30F7A4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0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3E1254B-ACC9-4E4F-9BE4-DB5062646E8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7616BA8-D66A-4666-917C-F356549B5ED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85A1A2E-8339-4D36-800B-4616DE8A3FF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EBC2B-B23D-4655-82C8-FE5A02458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699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AC8850C-FF36-4D5E-97B4-31EE321D552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1CE694-C987-45D2-A4FF-D48E55F36AB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5CDC2-BCF0-42C9-9AA5-3766AFCA9B1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9E83A-363F-4885-8207-9162F3DA2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67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986E0FB-4CB5-4585-ABCD-CC812A40715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64DF250-9AC8-48C4-9723-E8F1D421FB9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C09439-6273-41D5-9A5F-D0233499A12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1BF49-7BE5-485B-8CBE-6D5E5F1120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98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A5327D-2099-4022-ABC3-E66CECCEED6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CD91CCE-79CB-4F5B-B838-991E99C0B2D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259E28E-3DC7-483D-BF22-91F11C8C029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04086-51ED-46C0-983C-C9444D661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92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5F9FC96-58BE-4065-8D51-D6F7F007503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B2C92B9-97EC-43FB-B725-9BA16AFBF39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C137A38-C2F2-4A6F-B779-A10D93CE6C4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0530F-8C97-4343-90D0-FE848305FF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992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73F641-6CCF-42B4-8FDF-2E2CB510754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B99CA-CE51-4EE5-A0FC-7E8AF669174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7835DB-8C9E-40BA-AE85-E2B84255BE2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8DF58-4208-4251-A99F-815131C1EA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9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567808-F863-4CB1-A3C7-F1CA9A828F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FA6AB-58D8-498C-B864-9459099FE43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E823D3-3BBF-4CE5-8C86-4929E061966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3BF9-2D32-407C-B465-0B843F55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979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C01210-BDA7-4364-A635-FD36DEA80E6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E8E020-25AC-421F-8854-DD30193EA49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5E91C8-BAAF-4699-ACF3-B1E4F4EA67D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35EEE-5523-48C4-AE41-64979C79B4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169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727B6-7302-4A80-A791-4A6B1CBDAD3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6C3351-3BD6-4C6D-9E69-BB02585EA7D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FD4596-E9E7-409D-ADB9-044EB60D3BE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03EB6-5546-4AA3-9B2E-F948A6D19B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086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A80289-5BFF-4C09-8ADC-0A9688E0AB9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EE4DA0-EBA0-428A-9F38-AC0CAA101EE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442CE-0D77-4C07-9277-CED87A2DDE2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A8711-CF5D-471E-AA3F-DDB9D0517B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901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49450"/>
            <a:ext cx="43497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949450"/>
            <a:ext cx="4351338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73F89F1-4A3A-4DBF-BDF1-1AA5F359127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8B99E3D-5DF6-40FD-B352-1D9FEED16A3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8D742C7-5931-4FAB-B255-5D228A6F804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03475-D94B-4818-8CB1-DC24E08F75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634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89C02BB-E3A3-4AFD-AC95-A175941234D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2C179D8-F02E-4DDE-9F04-E88A6B67103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42F2D6E-31D0-4BB1-A6C3-00E36EB62F8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BD358-63DB-4330-8852-830785A518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851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5674420-7DF2-4B76-9F2A-4A7E96848F6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C5B271-AAB8-404D-BDC4-914FF4B0BBF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61234A-CBD3-47CE-AB9C-6062BA1E0F1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AAF15-FBA1-4A29-B407-89D1EE87D4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339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3E5C396-80C9-4C35-AD0C-EE84666C0A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9D279A-3C41-4C19-8BFC-D114C971A5D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13DA41-6F6D-4BEE-B322-480BEBCDEBC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A9823-C968-47D4-88CD-FE0C62C0B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344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E7C1EE-0992-44BB-A75A-172E42DCB38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8EF8746-879C-4AB9-85F3-D87A2AFCD0B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3253764-EB58-4A31-8876-740FDBD851F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CB7B8-CFF0-4A6D-88AF-94285F699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271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35443A3-1F1B-4978-8727-E9ADEAFBA42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1D64D4E-3A4C-4ACA-BC8A-B718224F363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455DB49-A5CF-4719-A649-1BFB8DFB089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724BB-DC49-4365-A87C-30B20785A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439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0D0C7E-4F32-4954-BCD7-A74107D8DBC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DC032E-A018-45AF-8538-78D6B170652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4E3CE-A363-4D4B-961A-9EFF76AFD03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7F168-9452-4EC0-80BE-65C96CB589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51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238" y="684213"/>
            <a:ext cx="2212975" cy="5075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684213"/>
            <a:ext cx="6488113" cy="50752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B6B78-CC3A-4DFB-B7CF-ACED57BBA21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18AD46-2A95-4D56-BCED-C71E27D6C8B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DFDA11-02DE-4E56-8702-8C794B9AAA2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434BE-7D9E-424E-B5C9-502DF859D6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430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CAD5C4-04BD-41A2-AA0F-2A89070859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F24FA-E4AB-49F0-90D9-7E5028C44C6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BD5B01-87CC-48D4-B6FE-E233A7571B4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0C142-58C1-444B-930A-A3AF513CD4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837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66ADD4-7E95-472E-9DE8-1E8028E6112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D8B4A-661C-4FC7-A11F-2D49F46B5D3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0EA7BC-97A8-4C2A-BD7F-F508C9B3213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1D47E-55DE-4228-9875-D361811109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7952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315DC-6CCE-4B33-8925-0A593845E7E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68ACD1-00FD-4C53-9330-ACC43C2918E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37A34-F43F-4992-80DE-150EAEA798F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AAC0D-3D3E-4DCF-8E8F-E68AFCFAA7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913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79613"/>
            <a:ext cx="4349750" cy="4138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979613"/>
            <a:ext cx="4351338" cy="4138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501F79-8FB7-423B-8E06-56056EDAE5C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CD78473-39D6-4B75-87BD-9DC7EB45D22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BC5BA33-216B-4D52-AB1D-ED52491AD86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C259E-B8AA-490E-830D-0F8A80C545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489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E0D11D-8BA0-4DBB-ABC9-D2F9CB8E6ED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160BC2B4-D309-4347-983B-11543F687EF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E60F2E1-FEAA-4B53-8406-817947B8100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A66FE-AC2D-4E76-8E5B-524A2C6C9D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297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1ADD76C-9AF3-4459-8A1E-243206A7172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EE91D8-D8BC-42FF-80EC-30181433996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0A5A46-863F-4F38-9452-34924A56C71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47B36-A56A-4914-9728-8D7096C95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5599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2694F54-E7C6-4FFA-8C26-09CA58B99BD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508406-395C-494F-8F7C-860CBBFF693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8EAD7A-D064-40FF-96C7-5E8F0E09BE7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24DA1-A6E4-446E-A9F9-F22D93AAAC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417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B8DA9FE-60B8-4F8F-8CA3-1084CEF318D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881FE29-7984-44C9-B5B9-8491279700D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558DF86-B14F-4D57-B4A2-0033D759304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221C2-7828-4F43-93A5-FCE01F39EA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02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B82903A-A661-42B4-92E5-A9133DA14A4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1FA2497-78B1-4406-989E-B4C03FDC1A2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00D025-0B99-4638-A890-BA7F3B73D91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21557-F86B-4688-8786-AE110A0E65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114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731A27-58A9-43B4-993C-9C4B03D72A1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180E6C-FD03-49E6-95EB-12136FB9964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77AAC8-362D-4861-ABBA-5DEFF03DD82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FCFBE-9540-43A2-9A9B-EB6009470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464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301625"/>
            <a:ext cx="2266950" cy="5816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1625" cy="5816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47F9BE-705D-4B7E-9888-ADD973013C3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83BC0-05C2-4C11-B84D-24BE4B259FE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BF5153-CF98-43A3-8F68-AFCCF5C690D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0476-7EDE-4C04-813F-185774D04B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235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63F59E-DBF9-4F98-BE1F-6B753F8638B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78B01D-1AF4-4666-A3C3-1C13A858811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1727BE-C535-44FC-A359-83A239C0FC5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5CC20-0016-4389-B116-D2528CEC03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449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9402EA-3E85-4D45-8519-E765B19BB88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F0E764-D27C-42E2-A070-2B801F21C57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B0169F-2EA9-416B-97DC-F1AFA3E832F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A0B54-8802-4944-A13F-628564CF1B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444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8F4B35-E9C2-4AA6-9CA9-93394AD7ED7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9828CD-621F-4A5F-B975-AAFCFEAC575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87871A-3A60-431A-B29D-3E1EE2BFA31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1FE7D-E15B-40E8-9DA5-6C3646D31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848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792163"/>
            <a:ext cx="4457700" cy="4138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792163"/>
            <a:ext cx="4459287" cy="4138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E9B4B92-1019-4849-8691-4C2CBFAC76D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12EDCD4-A47C-40C4-972B-1E8D6F6C84F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4A0956F-F4B0-4ADA-BA6C-3805456AAA6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812B3-7AEE-40F9-BD2F-B446D49D7A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54780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7F2D464-B5C7-4E98-B7AC-56DCE5BF753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3811-0B53-4AA8-955B-5C38E8BDEA6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1246975-98F2-441B-B47A-A1CEE95DA48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898BC-940A-4F93-BDDA-7440A38902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3532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E46020C-1BE1-4A0A-8284-8008588D0AE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55C4B8-D9CD-4F71-89EF-DA959B64AB2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88233A-4696-407C-9B48-56EFC38B16D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FE3BB-EBBC-4A71-8A84-1116427F7C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951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10BA4F6-3219-42B5-9D92-4AD9E6F11B9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0F6912D-E92D-4148-9F52-9C54C2B2886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309CD2F-8C0B-41E9-8940-7EAD88DAE99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2C37-13BF-44F5-8D8E-1E68A79EC1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35205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F3E9578-226C-4856-BB3C-410B17F907E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3DD149D-97F9-4737-9CB2-8FDD06E7833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CD41580-466B-4257-BA51-EBAFA1F5FC6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462C8-7E99-413F-8877-BB1A5A185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023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433933-0A17-426B-8E6A-8457A979660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3745D6C-1356-44E3-B1A0-C6143F9309A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D5778B5-F1B8-47CB-8EDE-3174259032B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4AE7C-4B39-4C36-9905-88F59B490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0997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B77578-98B5-4F53-80D4-52923910611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7C3B2-B166-41BF-A162-EDE84057DA7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0EDFC5-541B-4895-B6FE-883E693D5B2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92D68-D296-40D5-A490-8823C7AE03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0182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792163"/>
            <a:ext cx="2266950" cy="66944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792163"/>
            <a:ext cx="6650037" cy="66944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4AE3D-E824-4963-9F7E-49CF49CDF24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538C5B-AD32-40F4-AB83-B5B3AEE3AF0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8D054E-269D-4F6D-BE6C-0FB79A9960F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A4057-A01B-42AE-A44A-4A119108D5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7433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AE3037-223D-442F-8F7B-374A58C6516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8A5B04-E7BC-4418-9E11-242E457BBEA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B49953-71D6-45E5-9C80-A2E1D8D906B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76122-7742-4314-8D9B-114C4358FA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0829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D23C1C-4662-40FF-B5DA-9FFBE647350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749513-2121-477C-8D84-FA65284164C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DE57CB-933B-49F4-9082-71CAD3C71A6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BB69A-1F10-4ED0-83F3-7F6D6AF4E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6630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2B5EE2-FE17-4686-BC0E-2D696CBC474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8EA0E6-6017-431C-A4A5-04091367103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DA6ED-6A97-414B-A6B1-7F92329F124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F2A0B-8FDB-4B71-A439-B39E072CB8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9132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7CDD3F0-A920-4789-826A-4F8E63CC500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773BDF6-1A4D-4CBF-87C1-E30FDE626EC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45A46B6-4154-4977-9952-07623CB2269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8C923-130B-4895-8754-042888EEB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7162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15C909A-46BA-4E5E-91F9-8F41EB23C91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AE36DE4-5068-4BB4-AD09-5BB3072A6A7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76F0CE4-138A-4909-864E-1F3073EE390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B3A8B-2C99-44A5-853B-90D135EFEF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3051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0516DD0-0344-437E-ABD8-175DBFB29D5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296A75-95AE-4BB0-9EBD-2AD562A5E23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43A60B-0C01-4E0C-8752-00B593F1EBF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D9FCC-CE8D-4981-B6DC-511976701A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265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4E82C4E-D6F7-4FE7-BD00-32BEAC5EC31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B9CEE5-CB32-48E8-9840-06215AD9EFC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E0D0BF-C68B-4B18-90AD-3A3496D23EB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E4E96-61F7-4F17-BBDB-F68B2141EE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093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B4375E6-6C12-40D2-9E92-3F74A4E9559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3741B0B-FF17-4B6B-B54E-C3395D9403D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F9BCEE7-DC5C-4C4E-9F30-34B60F72310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2D415-9204-4967-98C1-710F8029D5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2673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0882CD6-5001-4C94-8C73-77B9A29F82B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DA048F-1B33-4AFB-B4A0-D88AE1A443C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D343D-1CB2-4827-9846-C4348EA7FF5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A3201-A03E-40FF-8E01-A6063ED14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9405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7E20F5-5B96-4BAD-ABFE-D85CC94471B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159A05-A4F2-4386-B282-22780790876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F453C0-DE43-4DD1-8252-C926E8A37DE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3041-825A-4E2A-8CA9-4BDDCAC44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33866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DE8D3-A84E-4BCE-8D31-EEC243A9208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426234-4BF9-4E56-8376-A57B387198E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3A646-9A0A-47D8-A16C-E22E38A858E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AD0A2-7AFB-44BB-85E8-2D9FF23979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5455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6C121C-14C8-46EB-8902-8A1C71B291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D12122-94B9-4B2A-84BF-B526324B5F4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DB5A7D-50F7-4B31-88F0-613F74FF134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345E5-B760-4B13-B80D-85CA2692A1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5072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666956-1C51-4F43-B2F4-259A6B3E644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FBFCD1-3A68-420A-BF46-F7EBB4492D9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324F2C-BA8E-4EE3-9AFF-C6B7E5C18B9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C7630-39E7-49DD-A547-C8D047EC42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0018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3FF68E-1504-420D-9E25-E284CE678C0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06976-DD6F-49A6-8285-307D98E45BD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BEEEF3-5699-45E9-80C2-D204AEDE5E9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F8490-5B96-46F4-8C21-CAE49AF01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6606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9635DE-7AD8-43DF-BC96-F9ED75F2277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75D0FD0-5EAB-49DF-AE6E-674CE3D5889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4822186-8067-44EE-9F11-16C51472C6E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9A514-EE59-40A7-9B2D-A2B92D63DC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1186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A4DB6F-F3B8-4CDA-9151-4A96843FDF3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3771F88-19A6-4994-9262-BBBA1D296B2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125C70B-E713-4D8C-8B66-92155419BA9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6D23A-2C1E-4774-94E3-772BDEADDA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2033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271A75E-48B4-465B-8428-DF788B21898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1850C-1734-4226-A78D-FB159C306CD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07C73F-F6E2-4740-AFD0-B7BA40DAB30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E0BE2-63BF-444A-AD8E-720AA38698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3444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F105625-1C33-4F78-A056-C76B7F0E3A3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819304-FF40-44F2-A49D-DB149599BFA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717C9BD-96CB-4460-BC6C-4B343289AA7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991E2-CB4E-459C-B585-DDB8A93427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3200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EE1A972-6C25-4A6E-8CC4-2C1C9E3289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6442E63-2406-4486-BE3F-3641DA1F95B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353E0F1-724C-4929-8A75-899A93953EE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6D5D6-F641-471F-B7D0-A401A9797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2283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4201DDC-C757-40EE-92B2-3CAAAB454FD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3C0F690-699D-4BB8-95EB-C139419FF50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6D6B96-2CE3-4A15-A147-E58DE393952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FDA57-A039-4EA1-8B81-96EC50E418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9152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13E1F6-DB68-4173-8021-CF88ABE327B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9728BF-7C01-4E1B-8563-DC5D855E8E9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A0C437-DCD0-46F1-9E9F-65FB4584589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E7041-8E85-42EF-9DA6-E656E94124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6211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63652B-4054-4B64-B776-21BFD7302D9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7E895-2F54-45E4-AEE0-AB969D8EB7B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06F85-583C-4DA8-95B9-DF084074D3E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BDC3F-AF21-471B-BD01-A115C43671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0135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9F8939-1737-43AD-B8AC-005FFE8C6FF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E6ADF-52DD-46E1-A2A1-3663B032F52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9BA37E-E77D-4F97-8EFC-4F9EE4A6226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D94A2-8C68-455D-A8C3-F63DA7045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7805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70588-7B11-4029-9701-2C905008D65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E5907B-6E8A-4F1A-96CA-2E4DFFF4951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3D867C-13A7-4410-9A1D-9AAF44F82FF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20EDC-F9CE-4DA4-AA39-1E530D5C6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5961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AE90C4-FF20-4CB9-9EA1-D38D561AC50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AA36EE-161F-430A-8B69-72B2A20C628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37DF34-CC86-4940-9985-A64507E28F0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39B82-CC15-45D6-B16C-F6EE12BD6C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82580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912938"/>
            <a:ext cx="426085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0950" y="1912938"/>
            <a:ext cx="426085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2F16B12-1559-49FB-BD5A-A0CFCECDA3A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FE0FE73-4E08-4B38-80A5-1DEB2D033A0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5C03EBB-A3AF-4EBD-91B6-C2568416957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A48C5-2CCB-49FA-B052-08A55A4BDF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1274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D790275-980C-4795-A8BF-C23E3E30FFD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1D1123F-6C9E-41D3-84A0-A074E91D973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D3E1BBE-BD48-466F-90A6-E5D5D72BAC9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2F034-A320-4D5F-BB64-CC03E891F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667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16C8299-BA4E-43F4-8681-EA7FC7D7063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2676AB-EF58-4FF4-8828-44A1F9CA13E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1AFCD5-1D18-4A44-9666-26CEF336DD3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8067D-88AD-4CEE-A46D-1E21E1D401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4909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01B685E-D428-4F55-8088-E75089EF794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C09E33-723D-4C33-BA98-709892ED152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A46B4D-AFA0-4BA6-8DC3-2482762BF79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8E9FC-6E09-4F5C-B4B0-DF044066A9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5403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AC0DB2B-D390-416A-B66A-BA674680AD7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740313E-B988-4246-AF8D-319052F94AC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B505ADF-97FB-4D03-ACDE-B8654E9836E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B79E5-8E32-44C5-ADC2-8EAD67AF10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6670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79E0E5E-0A88-43F3-B324-151C56E519A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35D1560-C2AE-47E1-9DB5-9763DA2A90D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8DC9CD8-9BB7-4A62-9066-63815A1AC55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30B-F859-4DB4-B1BE-D992D222C4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4931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6DA02-0B55-4A1B-BAB8-6D7F15956A3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9D370-BE01-4A40-8132-32BB9512683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305BB4-C789-4360-B338-92E0A91442F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5B6F6-CAF4-4A12-9A6C-87E486E343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3901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481013"/>
            <a:ext cx="2266950" cy="578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481013"/>
            <a:ext cx="6650037" cy="578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A605CB-0B00-499F-806B-6E7342FD1E5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3F995-0F6D-4843-B244-CC79047FC72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0AF533-81C8-4CED-B33B-4F01A5343C7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A2939-B3F7-4FF8-A4F4-4036534043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32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341CB3D0-2799-46EC-B614-1AA5F49ED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0A8A9F3D-8F00-4053-A619-ABEDEB0F8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0916234-3BE8-400B-B76D-E433D09A0CC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7A4E84-5223-4053-B1D1-0F88E0529C63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6DB6B3-D85E-4481-9780-04D4A814970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7A446C9-ACDA-4A52-9F9D-7D6ED152ED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ftr="0" dt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EEF09D7B-4F69-4A97-9E31-1B39B37198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684213"/>
            <a:ext cx="84582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ACBBFF13-8284-4704-9813-91CAEEB03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49450"/>
            <a:ext cx="88534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85A321F-1149-455F-B8FF-BC94A2DAC85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39750" y="6318250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ED7F6BF-9608-4F1E-9ED2-FDE92E88E1B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267075" y="634682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10E0E69-69E6-47F2-A6D4-750D76C0E86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831013" y="634682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4D24A88-83C3-4982-887D-3B9109DFC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A73A1DDF-1ACA-43A5-A918-16BE23274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5136E490-A0D6-4BA8-86C5-E965F3C47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79613"/>
            <a:ext cx="8853488" cy="413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01CCC1-E95E-4866-80BA-C821BB16E2C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12775" y="656272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D22A757-EEF1-46AC-8677-EDB30106A19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556000" y="656272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9C7AF7E-0F37-453D-8DF4-7654CD87520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335838" y="656272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256C13F-B93E-43E3-B2F6-03EB6FB1AF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280099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280099"/>
          </a:solidFill>
          <a:latin typeface="Arial" charset="0"/>
          <a:cs typeface="Arial Unicode M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280099"/>
          </a:solidFill>
          <a:latin typeface="Arial" charset="0"/>
          <a:cs typeface="Arial Unicode M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280099"/>
          </a:solidFill>
          <a:latin typeface="Arial" charset="0"/>
          <a:cs typeface="Arial Unicode M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280099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8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8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8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8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8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80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80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80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8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D303985E-A5B9-4629-B24F-1D7A8EF298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6226175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A96A64D-488B-4A0A-9C2D-41B191EFB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792163"/>
            <a:ext cx="9069387" cy="413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D58E545-CB2D-400E-978D-7E7E7AFC016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53752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E88A5771-21B2-4685-BFEA-62C82631CD89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53752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4BA496F-E08E-4754-A0AE-271C2FB04FF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53752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41CBCC7-5A8D-4D27-AE2B-C2F489D82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FFFFF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FFFFF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FFFFF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FFFFF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FFFFF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charset="0"/>
          <a:cs typeface="Arial Unicode M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charset="0"/>
          <a:cs typeface="Arial Unicode M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charset="0"/>
          <a:cs typeface="Arial Unicode M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8018B811-0AD6-40FD-9679-55E9E09A5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720417F-34CD-4096-9D40-18830171B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A333707-1257-4A7C-A4ED-FE930EE0049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ED4583C7-7F8D-49FB-8C02-B06AF483560A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271A9E63-2B63-4846-8720-77CF1E35C72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AF8EED1-844C-49BB-9AED-590082A9E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6pPr>
      <a:lvl7pPr marL="29718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7pPr>
      <a:lvl8pPr marL="3429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8pPr>
      <a:lvl9pPr marL="3886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FFFFFF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FFFFFF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502EB1DE-3582-4664-8A46-5844DF56E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7C95121-FB3A-439A-B057-A50773FD9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11C5C75-5334-4811-A448-F9A7B94D3D4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9283222-9CA5-48D3-8B08-61A70866F2A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3C7C82C-118F-4A72-A01D-A84E22FB865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54909BA-2846-4C83-AF6E-1CAB9929BA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6pPr>
      <a:lvl7pPr marL="29718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7pPr>
      <a:lvl8pPr marL="3429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8pPr>
      <a:lvl9pPr marL="3886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6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FFFFFF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FFFFFF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B46F71A5-7D95-45A1-9B9F-94184A845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481013"/>
            <a:ext cx="90693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A961614-FE6E-45D1-B6A5-C5D572A595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912938"/>
            <a:ext cx="86741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23DCD1A-B3C7-4802-A97B-4A5A2A68BA0C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527800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19EEED6-8B04-4A68-A5CB-C64A841162E6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11538" y="6527800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r>
              <a:rPr lang="en-US"/>
              <a:t>Created by Seth Floyd - What's on Your Shelf?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B73C67E-8768-404E-995E-1CA4A0816A1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154863" y="6527800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B50B308-DBAC-4C81-BA1F-C38370CC3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Arial Unicode MS" pitchFamily="34" charset="-128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54B03E1F-C5C8-4FB5-8F19-6890B99EA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Acid/Base Chemistry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877D7104-368E-4F5B-8A0A-4ED830024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8000"/>
          </a:p>
          <a:p>
            <a:r>
              <a:rPr lang="en-US" altLang="en-US" sz="8000"/>
              <a:t>The pH scale and what does it mean?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29F08C4-74E2-4BFD-B43C-C23421AC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FCE47086-73D6-4D9A-B810-F72C5DD9413F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A771583-487D-457D-BE53-ABAB34A7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sz="7200"/>
              <a:t>pH</a:t>
            </a:r>
            <a:r>
              <a:rPr lang="en-US" altLang="en-US"/>
              <a:t/>
            </a:r>
            <a:br>
              <a:rPr lang="en-US" altLang="en-US"/>
            </a:br>
            <a:endParaRPr lang="en-US" altLang="en-US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F417047-F743-482A-8831-34F3FBDF5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panose="020B0604020202020204" pitchFamily="34" charset="0"/>
              <a:buChar char="•"/>
            </a:pPr>
            <a:r>
              <a:rPr lang="en-US" altLang="en-US" sz="4800"/>
              <a:t>What is it?  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n-US" altLang="en-US" sz="4800"/>
              <a:t>What does it mean?  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n-US" altLang="en-US" sz="4800"/>
              <a:t>How do you measure it?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n-US" altLang="en-US" sz="4800"/>
              <a:t>Can you determine other things from pH?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798045FE-638B-4974-BE77-D0EDA44F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8B3F8162-99F1-4E56-9468-8846478BE8DF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2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6B30181F-6D25-432E-8C4F-2E1338924F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03238" y="346075"/>
            <a:ext cx="9070975" cy="1171575"/>
          </a:xfrm>
        </p:spPr>
        <p:txBody>
          <a:bodyPr tIns="2772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pH an Overview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FBDC494-7F75-435C-8D22-56B466BC5C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1768475"/>
            <a:ext cx="9070975" cy="4899025"/>
          </a:xfrm>
        </p:spPr>
        <p:txBody>
          <a:bodyPr/>
          <a:lstStyle/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pH is the measure of the concentration of hydrogen ions is a solution.  pH is measured on a log scale.</a:t>
            </a:r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 pH = - log[H</a:t>
            </a:r>
            <a:r>
              <a:rPr lang="en-US" altLang="en-US" baseline="30000"/>
              <a:t>+</a:t>
            </a:r>
            <a:r>
              <a:rPr lang="en-US" altLang="en-US"/>
              <a:t>]</a:t>
            </a:r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pH is used to indicate the degree of acidity or alkalinity (basic) of a solution.</a:t>
            </a:r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 solution is of a water solvent (polar)  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CE65EBE-9C62-4F59-8F26-B3696167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80C8709C-D1D0-4607-894C-AFC6099145BD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3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835ECD7-55B5-4583-B004-D9C0663AD4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808038"/>
            <a:ext cx="9070975" cy="5859462"/>
          </a:xfrm>
        </p:spPr>
        <p:txBody>
          <a:bodyPr/>
          <a:lstStyle/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When there is a high [H</a:t>
            </a:r>
            <a:r>
              <a:rPr lang="en-US" altLang="en-US" baseline="30000"/>
              <a:t>+</a:t>
            </a:r>
            <a:r>
              <a:rPr lang="en-US" altLang="en-US"/>
              <a:t>], the solution is acidic.</a:t>
            </a:r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On the other hand when the [H</a:t>
            </a:r>
            <a:r>
              <a:rPr lang="en-US" altLang="en-US" baseline="30000"/>
              <a:t>+</a:t>
            </a:r>
            <a:r>
              <a:rPr lang="en-US" altLang="en-US"/>
              <a:t>] concentration is low, the solution is basic.</a:t>
            </a:r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None/>
            </a:pPr>
            <a:endParaRPr lang="en-US" altLang="en-US"/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So if there is a high [H</a:t>
            </a:r>
            <a:r>
              <a:rPr lang="en-US" altLang="en-US" baseline="30000"/>
              <a:t>+</a:t>
            </a:r>
            <a:r>
              <a:rPr lang="en-US" altLang="en-US"/>
              <a:t>], there must be a low [OH</a:t>
            </a:r>
            <a:r>
              <a:rPr lang="en-US" altLang="en-US" baseline="30000"/>
              <a:t>-</a:t>
            </a:r>
            <a:r>
              <a:rPr lang="en-US" altLang="en-US"/>
              <a:t>]</a:t>
            </a:r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If there is a low [H</a:t>
            </a:r>
            <a:r>
              <a:rPr lang="en-US" altLang="en-US" baseline="30000"/>
              <a:t>+</a:t>
            </a:r>
            <a:r>
              <a:rPr lang="en-US" altLang="en-US"/>
              <a:t>], there must be a high [OH</a:t>
            </a:r>
            <a:r>
              <a:rPr lang="en-US" altLang="en-US" baseline="30000"/>
              <a:t>-</a:t>
            </a:r>
            <a:r>
              <a:rPr lang="en-US" altLang="en-US"/>
              <a:t>]</a:t>
            </a:r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None/>
            </a:pPr>
            <a:endParaRPr lang="en-US" altLang="en-US"/>
          </a:p>
          <a:p>
            <a:pPr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/>
              <a:t>So what does H</a:t>
            </a:r>
            <a:r>
              <a:rPr lang="en-US" altLang="en-US" baseline="30000"/>
              <a:t>+</a:t>
            </a:r>
            <a:r>
              <a:rPr lang="en-US" altLang="en-US"/>
              <a:t> and OH</a:t>
            </a:r>
            <a:r>
              <a:rPr lang="en-US" altLang="en-US" baseline="30000"/>
              <a:t>-</a:t>
            </a:r>
            <a:r>
              <a:rPr lang="en-US" altLang="en-US"/>
              <a:t> create?        </a:t>
            </a:r>
          </a:p>
          <a:p>
            <a:pPr algn="ctr" eaLnBrk="1">
              <a:buClr>
                <a:srgbClr val="FFFF00"/>
              </a:buClr>
              <a:buSzPct val="45000"/>
            </a:pPr>
            <a:r>
              <a:rPr lang="en-US" altLang="en-US"/>
              <a:t>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55F64853-7A87-4F92-BB99-0B12DE25E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6208C0E6-2FB2-47E4-978A-1F61940737BA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4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5047137E-67E4-492C-9F5D-25BC82E2DA1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03238" y="346075"/>
            <a:ext cx="9070975" cy="1171575"/>
          </a:xfrm>
        </p:spPr>
        <p:txBody>
          <a:bodyPr tIns="2772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Water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C465D30-16B0-44AB-960C-8E8D5D27543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1768475"/>
            <a:ext cx="9070975" cy="4899025"/>
          </a:xfrm>
        </p:spPr>
        <p:txBody>
          <a:bodyPr/>
          <a:lstStyle/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Pure water should have a neutral pH, due to have equal amounts of [H+] &amp; [OH-].</a:t>
            </a:r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/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Acid and bases are created by adding polar molecules to water to increase [H+], or increase [OH-]</a:t>
            </a:r>
          </a:p>
          <a:p>
            <a:pPr marL="431800" indent="-323850" eaLnBrk="1">
              <a:buClr>
                <a:srgbClr val="FFFF00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/>
          </a:p>
          <a:p>
            <a:pPr marL="431800" indent="-323850" eaLnBrk="1">
              <a:buClr>
                <a:srgbClr val="FFFF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pH scale is used to measure the acidity or alkalinity of a solution.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6C325C0-50F1-4047-8AC8-43BBBD26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8A09F402-6034-4640-83E1-3E92F584A8AB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5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E1B3741-6AD3-48CC-A4FF-1EDE24AD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pH Scale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0F86B-4D1F-4351-BA40-C69EFBD5D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265238"/>
            <a:ext cx="4038600" cy="910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The pH scale ranges from 0 to 14.  0 being the most acidic and 14 being the most basic.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So what does the pH tell us about [H+] of a solution?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If something has a pH of: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1 = [H+] = 0.1 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2 = [H+] = 0.01 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3 = [H+] = 0.001M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4 = [H+] = 0.0001M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5 = [H+] = 0.00001M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6 = 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-6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7 = 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-7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8 = 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-8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9 = 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-9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	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10=[H+]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-10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11=[H+]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-11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12=[H+]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-12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pH 13=[H+]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-13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			pH 14=[H+] = 1X 10</a:t>
            </a:r>
            <a:r>
              <a:rPr lang="en-US" altLang="en-US" baseline="30000">
                <a:solidFill>
                  <a:schemeClr val="bg1"/>
                </a:solidFill>
                <a:ea typeface="Arial Unicode MS" panose="020B0604020202020204" pitchFamily="34" charset="-128"/>
              </a:rPr>
              <a:t>-14</a:t>
            </a: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bg1"/>
                </a:solidFill>
                <a:ea typeface="Arial Unicode MS" panose="020B0604020202020204" pitchFamily="34" charset="-128"/>
              </a:rPr>
              <a:t>		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bg1"/>
              </a:solidFill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ea typeface="Arial Unicode MS" panose="020B0604020202020204" pitchFamily="34" charset="-128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ea typeface="Arial Unicode MS" panose="020B0604020202020204" pitchFamily="34" charset="-128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8B9A8C9-D915-4A50-8C72-1A225C9AC8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9713" y="1646238"/>
          <a:ext cx="3897312" cy="5181604"/>
        </p:xfrm>
        <a:graphic>
          <a:graphicData uri="http://schemas.openxmlformats.org/drawingml/2006/table">
            <a:tbl>
              <a:tblPr/>
              <a:tblGrid>
                <a:gridCol w="2582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2716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Representative pH Values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Substance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pH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battery acid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0.5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gastric acid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1.5-2.0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lemon juice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2.4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cola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2.5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vinegar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2.9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orange juice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3.5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acid rain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4.5-5.0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tea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5.5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milk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6.5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pure water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7.0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saliva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7.0-7.4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blood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7.3-7.5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sea water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8.0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soap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9.0-10.0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ammonia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11.5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household bleach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Calibri"/>
                          <a:cs typeface="Calibri"/>
                        </a:rPr>
                        <a:t>12.5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Calibri"/>
                          <a:cs typeface="Calibri"/>
                        </a:rPr>
                        <a:t>lye (sodium hydroxide)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Arial"/>
                          <a:ea typeface="Calibri"/>
                          <a:cs typeface="Calibri"/>
                        </a:rPr>
                        <a:t>13.5</a:t>
                      </a:r>
                      <a:endParaRPr lang="en-US" sz="11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7473" name="Slide Number Placeholder 7">
            <a:extLst>
              <a:ext uri="{FF2B5EF4-FFF2-40B4-BE49-F238E27FC236}">
                <a16:creationId xmlns:a16="http://schemas.microsoft.com/office/drawing/2014/main" id="{77123D97-C1B7-49CF-991A-5B2EA42EA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F80EBC08-1397-4D64-BA47-11F8E5537362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6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4BAE583-F5D7-44F5-979C-51CC819E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How to Figure it 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CB53C-A376-416F-8197-6E324CB04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/>
              <a:t>If you were given HCl with a concentration of 0.003M, what would be the pH?</a:t>
            </a:r>
          </a:p>
          <a:p>
            <a:pPr algn="ctr" eaLnBrk="1"/>
            <a:r>
              <a:rPr lang="en-US" altLang="en-US"/>
              <a:t>pH = -log [H+]</a:t>
            </a:r>
          </a:p>
          <a:p>
            <a:pPr algn="ctr" eaLnBrk="1"/>
            <a:r>
              <a:rPr lang="en-US" altLang="en-US"/>
              <a:t>pH = -log[0.003M]</a:t>
            </a:r>
          </a:p>
          <a:p>
            <a:pPr algn="ctr" eaLnBrk="1"/>
            <a:r>
              <a:rPr lang="en-US" altLang="en-US"/>
              <a:t>pH = 2.52</a:t>
            </a:r>
          </a:p>
          <a:p>
            <a:pPr algn="ctr" eaLnBrk="1"/>
            <a:endParaRPr lang="en-US" altLang="en-US"/>
          </a:p>
          <a:p>
            <a:pPr algn="ctr" eaLnBrk="1"/>
            <a:r>
              <a:rPr lang="en-US" altLang="en-US"/>
              <a:t>pH will not have a unit!!!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2C411BAD-B1A0-4F58-B7CE-28A793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5C75E005-C423-4307-920C-4E5622483975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7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5E4C739-879E-449C-B8D9-7C37B18D8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How does pH and pOH relate?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B4119-F092-4D84-B31A-9E80D9D95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/>
            <a:r>
              <a:rPr lang="en-US" altLang="en-US"/>
              <a:t>pH and pOH relate in the following way</a:t>
            </a:r>
          </a:p>
          <a:p>
            <a:pPr algn="ctr" eaLnBrk="1"/>
            <a:r>
              <a:rPr lang="en-US" altLang="en-US"/>
              <a:t> pH + pOH = 14</a:t>
            </a:r>
          </a:p>
          <a:p>
            <a:pPr algn="ctr" eaLnBrk="1"/>
            <a:r>
              <a:rPr lang="en-US" altLang="en-US"/>
              <a:t>pOH is the measure of the [OH</a:t>
            </a:r>
            <a:r>
              <a:rPr lang="en-US" altLang="en-US" baseline="30000"/>
              <a:t>-</a:t>
            </a:r>
            <a:r>
              <a:rPr lang="en-US" altLang="en-US"/>
              <a:t>], in a solution.</a:t>
            </a:r>
          </a:p>
          <a:p>
            <a:pPr algn="ctr" eaLnBrk="1"/>
            <a:endParaRPr lang="en-US" altLang="en-US"/>
          </a:p>
          <a:p>
            <a:pPr algn="ctr" eaLnBrk="1"/>
            <a:r>
              <a:rPr lang="en-US" altLang="en-US"/>
              <a:t>What would be the pOH of an solution with a pH of 5.75?</a:t>
            </a:r>
          </a:p>
          <a:p>
            <a:pPr algn="ctr" eaLnBrk="1"/>
            <a:r>
              <a:rPr lang="en-US" altLang="en-US"/>
              <a:t>pOH = 14 - 5.75</a:t>
            </a:r>
          </a:p>
          <a:p>
            <a:pPr algn="ctr" eaLnBrk="1"/>
            <a:r>
              <a:rPr lang="en-US" altLang="en-US"/>
              <a:t>pOH = 8.25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F53CFEEC-EDB9-4017-A56E-9F4AF1F0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28206F9C-BA57-49FB-9816-62F6AEDA9064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8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8C636E7D-1FBA-4936-BF78-A72D5CC35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If given 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0E62C-6C76-4C4F-A3F8-33BEB4346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/>
              <a:t>To determine the concentration from pH, one must do the following:</a:t>
            </a:r>
          </a:p>
          <a:p>
            <a:pPr algn="ctr" eaLnBrk="1"/>
            <a:r>
              <a:rPr lang="en-US" altLang="en-US"/>
              <a:t>[H+] = 10 </a:t>
            </a:r>
            <a:r>
              <a:rPr lang="en-US" altLang="en-US" baseline="30000"/>
              <a:t>(-pH)</a:t>
            </a:r>
          </a:p>
          <a:p>
            <a:pPr algn="ctr" eaLnBrk="1"/>
            <a:endParaRPr lang="en-US" altLang="en-US" baseline="30000"/>
          </a:p>
          <a:p>
            <a:pPr algn="ctr" eaLnBrk="1"/>
            <a:endParaRPr lang="en-US" altLang="en-US" baseline="30000"/>
          </a:p>
          <a:p>
            <a:pPr eaLnBrk="1"/>
            <a:endParaRPr lang="en-US" altLang="en-US"/>
          </a:p>
          <a:p>
            <a:pPr eaLnBrk="1"/>
            <a:r>
              <a:rPr lang="en-US" altLang="en-US"/>
              <a:t>So what is the [H+] of a solution with a pH of 12.05?</a:t>
            </a:r>
          </a:p>
          <a:p>
            <a:pPr algn="ctr" eaLnBrk="1"/>
            <a:r>
              <a:rPr lang="en-US" altLang="en-US"/>
              <a:t>[H+] = 10 </a:t>
            </a:r>
            <a:r>
              <a:rPr lang="en-US" altLang="en-US" baseline="30000"/>
              <a:t>(-12.05)</a:t>
            </a:r>
          </a:p>
          <a:p>
            <a:pPr algn="ctr" eaLnBrk="1"/>
            <a:r>
              <a:rPr lang="en-US" altLang="en-US"/>
              <a:t>[H+] = 8.91 X 10 </a:t>
            </a:r>
            <a:r>
              <a:rPr lang="en-US" altLang="en-US" baseline="30000"/>
              <a:t>-13 </a:t>
            </a:r>
            <a:r>
              <a:rPr lang="en-US" altLang="en-US"/>
              <a:t>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F322DA0-6BB6-4F79-937F-35945631681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82713" y="3246438"/>
            <a:ext cx="3733800" cy="12954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9624136-2621-4BAB-BBA2-78F372403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37038"/>
            <a:ext cx="167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>
                <a:solidFill>
                  <a:schemeClr val="bg1"/>
                </a:solidFill>
                <a:ea typeface="Arial Unicode MS" panose="020B0604020202020204" pitchFamily="34" charset="-128"/>
              </a:rPr>
              <a:t>antilog</a:t>
            </a:r>
          </a:p>
        </p:txBody>
      </p:sp>
      <p:sp>
        <p:nvSpPr>
          <p:cNvPr id="20486" name="Slide Number Placeholder 6">
            <a:extLst>
              <a:ext uri="{FF2B5EF4-FFF2-40B4-BE49-F238E27FC236}">
                <a16:creationId xmlns:a16="http://schemas.microsoft.com/office/drawing/2014/main" id="{86645DF7-DB63-4C83-8D6B-E0B2FD36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D8637E61-2E56-4C74-8613-F16DD9C49232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9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CF9FF78-A73E-45FC-953B-BDA1B6E7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Sample Problem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640FB-F6A1-4A7A-B9DE-8BE6CF568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98638"/>
            <a:ext cx="9069387" cy="4987925"/>
          </a:xfrm>
        </p:spPr>
        <p:txBody>
          <a:bodyPr/>
          <a:lstStyle/>
          <a:p>
            <a:pPr eaLnBrk="1"/>
            <a:r>
              <a:rPr lang="en-US" altLang="en-US"/>
              <a:t>What is the pH and pOH of an solution with [H+] of 3.33 X 10</a:t>
            </a:r>
            <a:r>
              <a:rPr lang="en-US" altLang="en-US" baseline="30000"/>
              <a:t>-9</a:t>
            </a:r>
            <a:r>
              <a:rPr lang="en-US" altLang="en-US"/>
              <a:t> M?</a:t>
            </a:r>
          </a:p>
          <a:p>
            <a:pPr eaLnBrk="1"/>
            <a:r>
              <a:rPr lang="en-US" altLang="en-US"/>
              <a:t> 1</a:t>
            </a:r>
            <a:r>
              <a:rPr lang="en-US" altLang="en-US" baseline="30000"/>
              <a:t>st</a:t>
            </a:r>
            <a:r>
              <a:rPr lang="en-US" altLang="en-US">
                <a:sym typeface="Wingdings" panose="05000000000000000000" pitchFamily="2" charset="2"/>
              </a:rPr>
              <a:t> solve for pH       pH = -log [H+]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pH = - log[</a:t>
            </a:r>
            <a:r>
              <a:rPr lang="en-US" altLang="en-US"/>
              <a:t>3.33 X 10</a:t>
            </a:r>
            <a:r>
              <a:rPr lang="en-US" altLang="en-US" baseline="30000"/>
              <a:t>-9</a:t>
            </a:r>
            <a:r>
              <a:rPr lang="en-US" altLang="en-US"/>
              <a:t> M</a:t>
            </a:r>
            <a:r>
              <a:rPr lang="en-US" altLang="en-US">
                <a:sym typeface="Wingdings" panose="05000000000000000000" pitchFamily="2" charset="2"/>
              </a:rPr>
              <a:t>]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pH =  8.48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2</a:t>
            </a:r>
            <a:r>
              <a:rPr lang="en-US" altLang="en-US" baseline="30000">
                <a:sym typeface="Wingdings" panose="05000000000000000000" pitchFamily="2" charset="2"/>
              </a:rPr>
              <a:t>nd</a:t>
            </a:r>
            <a:r>
              <a:rPr lang="en-US" altLang="en-US">
                <a:sym typeface="Wingdings" panose="05000000000000000000" pitchFamily="2" charset="2"/>
              </a:rPr>
              <a:t>  solve for pOH		pOH = 14 – pH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pOH = 14 - 8.48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pOH = 5.52   (acidic)</a:t>
            </a:r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30DAC22B-D9F3-465A-9C98-AD57526AD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D2431A11-4BCC-495A-BBE0-175EFA719E1D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10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022E3D6-C60D-492F-843F-B78C3F80B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Sample Problem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865C2-4D4B-4DA9-A953-A0DB545E0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/>
              <a:t>What is the [H+] of a solution with a pOH of 4.14?</a:t>
            </a:r>
          </a:p>
          <a:p>
            <a:pPr eaLnBrk="1"/>
            <a:r>
              <a:rPr lang="en-US" altLang="en-US"/>
              <a:t>1</a:t>
            </a:r>
            <a:r>
              <a:rPr lang="en-US" altLang="en-US" baseline="30000"/>
              <a:t>st</a:t>
            </a:r>
            <a:r>
              <a:rPr lang="en-US" altLang="en-US"/>
              <a:t> </a:t>
            </a:r>
            <a:r>
              <a:rPr lang="en-US" altLang="en-US">
                <a:sym typeface="Wingdings" panose="05000000000000000000" pitchFamily="2" charset="2"/>
              </a:rPr>
              <a:t> determine pH		pH = 14 – pOH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pH = 14 – 4.14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pH = 9.86    (basic)</a:t>
            </a:r>
          </a:p>
          <a:p>
            <a:pPr eaLnBrk="1"/>
            <a:endParaRPr lang="en-US" altLang="en-US">
              <a:sym typeface="Wingdings" panose="05000000000000000000" pitchFamily="2" charset="2"/>
            </a:endParaRP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2</a:t>
            </a:r>
            <a:r>
              <a:rPr lang="en-US" altLang="en-US" baseline="30000">
                <a:sym typeface="Wingdings" panose="05000000000000000000" pitchFamily="2" charset="2"/>
              </a:rPr>
              <a:t>nd</a:t>
            </a:r>
            <a:r>
              <a:rPr lang="en-US" altLang="en-US">
                <a:sym typeface="Wingdings" panose="05000000000000000000" pitchFamily="2" charset="2"/>
              </a:rPr>
              <a:t> determine [H+]			[H+] = 10 </a:t>
            </a:r>
            <a:r>
              <a:rPr lang="en-US" altLang="en-US" baseline="30000">
                <a:sym typeface="Wingdings" panose="05000000000000000000" pitchFamily="2" charset="2"/>
              </a:rPr>
              <a:t>(-pH)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	[H+] = 10 </a:t>
            </a:r>
            <a:r>
              <a:rPr lang="en-US" altLang="en-US" baseline="30000">
                <a:sym typeface="Wingdings" panose="05000000000000000000" pitchFamily="2" charset="2"/>
              </a:rPr>
              <a:t>(-9.86)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	[H+] = 1.38 X 10 </a:t>
            </a:r>
            <a:r>
              <a:rPr lang="en-US" altLang="en-US" baseline="30000">
                <a:sym typeface="Wingdings" panose="05000000000000000000" pitchFamily="2" charset="2"/>
              </a:rPr>
              <a:t>-10 </a:t>
            </a:r>
            <a:r>
              <a:rPr lang="en-US" altLang="en-US">
                <a:sym typeface="Wingdings" panose="05000000000000000000" pitchFamily="2" charset="2"/>
              </a:rPr>
              <a:t>M</a:t>
            </a: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61040B41-2E79-4FC3-B004-DC6693C2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CE51D9DD-41F2-4EA2-82E2-AB204DAE9AC4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11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A1EB0D74-F907-44E5-B716-67C63B49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Sample Problem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B57EF-D197-476A-AF34-966CDD52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768475"/>
            <a:ext cx="9256712" cy="4987925"/>
          </a:xfrm>
        </p:spPr>
        <p:txBody>
          <a:bodyPr/>
          <a:lstStyle/>
          <a:p>
            <a:pPr eaLnBrk="1"/>
            <a:r>
              <a:rPr lang="en-US" altLang="en-US"/>
              <a:t>What is the pH of a solution with a [OH-] = 2.35 X 10</a:t>
            </a:r>
            <a:r>
              <a:rPr lang="en-US" altLang="en-US" baseline="30000"/>
              <a:t>-9</a:t>
            </a:r>
            <a:r>
              <a:rPr lang="en-US" altLang="en-US"/>
              <a:t>?</a:t>
            </a:r>
          </a:p>
          <a:p>
            <a:pPr eaLnBrk="1"/>
            <a:r>
              <a:rPr lang="en-US" altLang="en-US"/>
              <a:t>1</a:t>
            </a:r>
            <a:r>
              <a:rPr lang="en-US" altLang="en-US" baseline="30000"/>
              <a:t>st</a:t>
            </a:r>
            <a:r>
              <a:rPr lang="en-US" altLang="en-US"/>
              <a:t> </a:t>
            </a:r>
            <a:r>
              <a:rPr lang="en-US" altLang="en-US">
                <a:sym typeface="Wingdings" panose="05000000000000000000" pitchFamily="2" charset="2"/>
              </a:rPr>
              <a:t>determine pOH			pOH = -log [OH-]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	pOH = -log[2.35X10</a:t>
            </a:r>
            <a:r>
              <a:rPr lang="en-US" altLang="en-US" baseline="30000">
                <a:sym typeface="Wingdings" panose="05000000000000000000" pitchFamily="2" charset="2"/>
              </a:rPr>
              <a:t>-9</a:t>
            </a:r>
            <a:r>
              <a:rPr lang="en-US" altLang="en-US">
                <a:sym typeface="Wingdings" panose="05000000000000000000" pitchFamily="2" charset="2"/>
              </a:rPr>
              <a:t> M]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	pOH =  8.63</a:t>
            </a:r>
          </a:p>
          <a:p>
            <a:pPr eaLnBrk="1"/>
            <a:endParaRPr lang="en-US" altLang="en-US">
              <a:sym typeface="Wingdings" panose="05000000000000000000" pitchFamily="2" charset="2"/>
            </a:endParaRP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2</a:t>
            </a:r>
            <a:r>
              <a:rPr lang="en-US" altLang="en-US" baseline="30000">
                <a:sym typeface="Wingdings" panose="05000000000000000000" pitchFamily="2" charset="2"/>
              </a:rPr>
              <a:t>nd</a:t>
            </a:r>
            <a:r>
              <a:rPr lang="en-US" altLang="en-US">
                <a:sym typeface="Wingdings" panose="05000000000000000000" pitchFamily="2" charset="2"/>
              </a:rPr>
              <a:t> determine pH			pH = 14 – pOH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pH = 14- 8.63</a:t>
            </a:r>
          </a:p>
          <a:p>
            <a:pPr eaLnBrk="1"/>
            <a:r>
              <a:rPr lang="en-US" altLang="en-US">
                <a:sym typeface="Wingdings" panose="05000000000000000000" pitchFamily="2" charset="2"/>
              </a:rPr>
              <a:t>										pH = 5.37    (acidic)</a:t>
            </a:r>
          </a:p>
          <a:p>
            <a:pPr eaLnBrk="1"/>
            <a:endParaRPr lang="en-US" altLang="en-US">
              <a:sym typeface="Wingdings" panose="05000000000000000000" pitchFamily="2" charset="2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CAF6C5FE-C10F-453E-BCEF-E775A2B45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90899810-C933-45AA-92FD-6E7F796513FE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12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5499FE4-2831-4E33-A206-8D4050347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Sample Problem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9919C-0733-4FC9-B5D6-AFEA5F256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>
                <a:solidFill>
                  <a:schemeClr val="bg1"/>
                </a:solidFill>
              </a:rPr>
              <a:t>What is the pH of a solution that was made from 4.57g of HCl dissolved in 750 mL of water?</a:t>
            </a:r>
          </a:p>
          <a:p>
            <a:pPr eaLnBrk="1"/>
            <a:endParaRPr lang="en-US" altLang="en-US">
              <a:solidFill>
                <a:schemeClr val="bg1"/>
              </a:solidFill>
            </a:endParaRPr>
          </a:p>
          <a:p>
            <a:pPr eaLnBrk="1"/>
            <a:r>
              <a:rPr lang="en-US" altLang="en-US">
                <a:solidFill>
                  <a:schemeClr val="bg1"/>
                </a:solidFill>
              </a:rPr>
              <a:t>1</a:t>
            </a:r>
            <a:r>
              <a:rPr lang="en-US" altLang="en-US" baseline="30000">
                <a:solidFill>
                  <a:schemeClr val="bg1"/>
                </a:solidFill>
              </a:rPr>
              <a:t>st</a:t>
            </a:r>
            <a:r>
              <a:rPr lang="en-US" altLang="en-US">
                <a:solidFill>
                  <a:schemeClr val="bg1"/>
                </a:solidFill>
              </a:rPr>
              <a:t> </a:t>
            </a:r>
            <a:r>
              <a:rPr lang="en-US" altLang="en-US">
                <a:solidFill>
                  <a:schemeClr val="bg1"/>
                </a:solidFill>
                <a:sym typeface="Wingdings" panose="05000000000000000000" pitchFamily="2" charset="2"/>
              </a:rPr>
              <a:t> determine moles of HCl</a:t>
            </a:r>
          </a:p>
          <a:p>
            <a:pPr eaLnBrk="1"/>
            <a:r>
              <a:rPr lang="en-US" altLang="en-US">
                <a:solidFill>
                  <a:schemeClr val="bg1"/>
                </a:solidFill>
                <a:sym typeface="Wingdings" panose="05000000000000000000" pitchFamily="2" charset="2"/>
              </a:rPr>
              <a:t>				</a:t>
            </a:r>
            <a:endParaRPr lang="en-US" altLang="en-US">
              <a:solidFill>
                <a:schemeClr val="bg1"/>
              </a:solidFill>
            </a:endParaRPr>
          </a:p>
        </p:txBody>
      </p:sp>
      <p:cxnSp>
        <p:nvCxnSpPr>
          <p:cNvPr id="24580" name="Straight Connector 4">
            <a:extLst>
              <a:ext uri="{FF2B5EF4-FFF2-40B4-BE49-F238E27FC236}">
                <a16:creationId xmlns:a16="http://schemas.microsoft.com/office/drawing/2014/main" id="{B08D01A8-449E-4F4E-8DAA-145AA60042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82713" y="4922838"/>
            <a:ext cx="502920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1" name="Straight Connector 6">
            <a:extLst>
              <a:ext uri="{FF2B5EF4-FFF2-40B4-BE49-F238E27FC236}">
                <a16:creationId xmlns:a16="http://schemas.microsoft.com/office/drawing/2014/main" id="{51A1DD82-FF62-483A-B052-0D64BF7D902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211513" y="4999038"/>
            <a:ext cx="121920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FEA509A-2B3C-407C-957B-030AF726B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4237038"/>
            <a:ext cx="26670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4000">
                <a:solidFill>
                  <a:schemeClr val="bg1"/>
                </a:solidFill>
                <a:ea typeface="Arial Unicode MS" panose="020B0604020202020204" pitchFamily="34" charset="-128"/>
              </a:rPr>
              <a:t>4.57g HCl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F15B4-5FC1-4A09-8427-33ED0EC3A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313" y="5075238"/>
            <a:ext cx="29718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4000">
                <a:solidFill>
                  <a:schemeClr val="bg1"/>
                </a:solidFill>
                <a:ea typeface="Arial Unicode MS" panose="020B0604020202020204" pitchFamily="34" charset="-128"/>
              </a:rPr>
              <a:t>36.46 g HCl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A05D5A-F65D-422D-B14C-EC2D51B8B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4313238"/>
            <a:ext cx="30480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4000">
                <a:solidFill>
                  <a:schemeClr val="bg1"/>
                </a:solidFill>
                <a:ea typeface="Arial Unicode MS" panose="020B0604020202020204" pitchFamily="34" charset="-128"/>
              </a:rPr>
              <a:t>1 mol HCl</a:t>
            </a:r>
          </a:p>
        </p:txBody>
      </p:sp>
      <p:sp>
        <p:nvSpPr>
          <p:cNvPr id="24585" name="TextBox 10">
            <a:extLst>
              <a:ext uri="{FF2B5EF4-FFF2-40B4-BE49-F238E27FC236}">
                <a16:creationId xmlns:a16="http://schemas.microsoft.com/office/drawing/2014/main" id="{0048BAE6-51F1-41E9-A371-1210231CE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4465638"/>
            <a:ext cx="6096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4000">
                <a:solidFill>
                  <a:schemeClr val="bg1"/>
                </a:solidFill>
                <a:ea typeface="Arial Unicode MS" panose="020B0604020202020204" pitchFamily="34" charset="-128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D27472-5ED6-4356-9882-08EC3BF97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713" y="4465638"/>
            <a:ext cx="2601912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4000">
                <a:solidFill>
                  <a:schemeClr val="bg1"/>
                </a:solidFill>
                <a:ea typeface="Arial Unicode MS" panose="020B0604020202020204" pitchFamily="34" charset="-128"/>
              </a:rPr>
              <a:t>0.125 mol HCl</a:t>
            </a:r>
          </a:p>
        </p:txBody>
      </p:sp>
      <p:sp>
        <p:nvSpPr>
          <p:cNvPr id="24587" name="Slide Number Placeholder 10">
            <a:extLst>
              <a:ext uri="{FF2B5EF4-FFF2-40B4-BE49-F238E27FC236}">
                <a16:creationId xmlns:a16="http://schemas.microsoft.com/office/drawing/2014/main" id="{A005D953-2AD5-468F-A972-C8E87639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5D07A172-0448-4493-90F6-F179B95DE55B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13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D0DAF03-41C8-4325-9CD3-032406BC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Sample 4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F2BA1-EDF3-4C83-AF49-4830F2E8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/>
              <a:t>2</a:t>
            </a:r>
            <a:r>
              <a:rPr lang="en-US" altLang="en-US" baseline="30000"/>
              <a:t>nd</a:t>
            </a:r>
            <a:r>
              <a:rPr lang="en-US" altLang="en-US"/>
              <a:t> </a:t>
            </a:r>
            <a:r>
              <a:rPr lang="en-US" altLang="en-US">
                <a:sym typeface="Wingdings" panose="05000000000000000000" pitchFamily="2" charset="2"/>
              </a:rPr>
              <a:t></a:t>
            </a:r>
            <a:r>
              <a:rPr lang="en-US" altLang="en-US"/>
              <a:t>determine concentration of [H+], since this is an acid the [H+] would be the same as the concentration of the whole molecule of HCl.  We will get [H+] &amp; [Cl-], both with the total of 0.125 moles each.</a:t>
            </a:r>
          </a:p>
          <a:p>
            <a:pPr eaLnBrk="1"/>
            <a:endParaRPr lang="en-US" altLang="en-US"/>
          </a:p>
          <a:p>
            <a:pPr eaLnBrk="1"/>
            <a:r>
              <a:rPr lang="en-US" altLang="en-US"/>
              <a:t>So concentration will be moles / volume (L)</a:t>
            </a:r>
          </a:p>
          <a:p>
            <a:pPr algn="ctr" eaLnBrk="1"/>
            <a:r>
              <a:rPr lang="en-US" altLang="en-US"/>
              <a:t>[H+] = 0.125 moles/ 0.750 L</a:t>
            </a:r>
          </a:p>
          <a:p>
            <a:pPr algn="ctr" eaLnBrk="1"/>
            <a:r>
              <a:rPr lang="en-US" altLang="en-US"/>
              <a:t>[H+] = 0.333M</a:t>
            </a:r>
          </a:p>
          <a:p>
            <a:pPr eaLnBrk="1"/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8E74E6C0-7BD6-40D6-8071-1E8FE7CD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AB0B970C-EDFF-4A1B-BFAE-E6ABC7C7A635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14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73359AE5-F1E1-4618-9A25-64BC89C51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Problem 4…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44C5B-77DE-4673-85AE-E90E69633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sz="4800"/>
              <a:t>Next determine pH</a:t>
            </a:r>
          </a:p>
          <a:p>
            <a:pPr algn="ctr" eaLnBrk="1"/>
            <a:r>
              <a:rPr lang="en-US" altLang="en-US" sz="4800"/>
              <a:t>pH = -log [H+]</a:t>
            </a:r>
          </a:p>
          <a:p>
            <a:pPr algn="ctr" eaLnBrk="1"/>
            <a:r>
              <a:rPr lang="en-US" altLang="en-US" sz="4800"/>
              <a:t>pH = -log [0.333M]</a:t>
            </a:r>
          </a:p>
          <a:p>
            <a:pPr algn="ctr" eaLnBrk="1"/>
            <a:r>
              <a:rPr lang="en-US" altLang="en-US" sz="4800"/>
              <a:t>pH = 0.48  (very acidic)</a:t>
            </a:r>
          </a:p>
          <a:p>
            <a:pPr eaLnBrk="1"/>
            <a:r>
              <a:rPr lang="en-US" altLang="en-US"/>
              <a:t>							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E896D266-43FC-461A-80C4-15F93C35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486FBBEE-26D3-4AB2-BDA5-C93CE67AA933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15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22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1C4BF9E-EFD9-47BC-8BFF-A03D75AF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Your Turn..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42AF5-711B-4D02-9F37-40C60409A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>
              <a:buFont typeface="Times New Roman" panose="02020603050405020304" pitchFamily="18" charset="0"/>
              <a:buAutoNum type="arabicPeriod"/>
            </a:pPr>
            <a:r>
              <a:rPr lang="en-US" altLang="en-US">
                <a:solidFill>
                  <a:schemeClr val="bg1"/>
                </a:solidFill>
              </a:rPr>
              <a:t>What is the [H+] of an acid with a pH of  5.56?</a:t>
            </a:r>
          </a:p>
          <a:p>
            <a:pPr marL="514350" indent="-514350" eaLnBrk="1">
              <a:buFont typeface="Times New Roman" panose="02020603050405020304" pitchFamily="18" charset="0"/>
              <a:buAutoNum type="arabicPeriod"/>
            </a:pPr>
            <a:r>
              <a:rPr lang="en-US" altLang="en-US">
                <a:solidFill>
                  <a:schemeClr val="bg1"/>
                </a:solidFill>
              </a:rPr>
              <a:t>Determine the pH of a 0.0045 M HCl?</a:t>
            </a:r>
          </a:p>
          <a:p>
            <a:pPr marL="514350" indent="-514350" eaLnBrk="1">
              <a:buFont typeface="Times New Roman" panose="02020603050405020304" pitchFamily="18" charset="0"/>
              <a:buAutoNum type="arabicPeriod"/>
            </a:pPr>
            <a:r>
              <a:rPr lang="en-US" altLang="en-US">
                <a:solidFill>
                  <a:schemeClr val="bg1"/>
                </a:solidFill>
              </a:rPr>
              <a:t>Determine pOH of a solution with a pH of 8.65?</a:t>
            </a:r>
          </a:p>
          <a:p>
            <a:pPr marL="514350" indent="-514350" eaLnBrk="1">
              <a:buFont typeface="Times New Roman" panose="02020603050405020304" pitchFamily="18" charset="0"/>
              <a:buAutoNum type="arabicPeriod"/>
            </a:pPr>
            <a:r>
              <a:rPr lang="en-US" altLang="en-US"/>
              <a:t>What is the pH of a base with an [OH-] of   3.44X10</a:t>
            </a:r>
            <a:r>
              <a:rPr lang="en-US" altLang="en-US" baseline="30000"/>
              <a:t>-5 </a:t>
            </a:r>
            <a:r>
              <a:rPr lang="en-US" altLang="en-US"/>
              <a:t>M?</a:t>
            </a:r>
          </a:p>
          <a:p>
            <a:pPr marL="514350" indent="-514350" eaLnBrk="1"/>
            <a:r>
              <a:rPr lang="en-US" altLang="en-US" sz="2800"/>
              <a:t>Ans:   1.  1.35</a:t>
            </a:r>
          </a:p>
          <a:p>
            <a:pPr marL="514350" indent="-514350" eaLnBrk="1"/>
            <a:r>
              <a:rPr lang="en-US" altLang="en-US" sz="2800"/>
              <a:t>		2.  2.75X 10</a:t>
            </a:r>
            <a:r>
              <a:rPr lang="en-US" altLang="en-US" sz="2800" baseline="30000"/>
              <a:t>-6</a:t>
            </a:r>
            <a:r>
              <a:rPr lang="en-US" altLang="en-US" sz="2800"/>
              <a:t>M</a:t>
            </a:r>
          </a:p>
          <a:p>
            <a:pPr marL="514350" indent="-514350" eaLnBrk="1"/>
            <a:r>
              <a:rPr lang="en-US" altLang="en-US" sz="2800"/>
              <a:t>		3.  5.35</a:t>
            </a:r>
          </a:p>
          <a:p>
            <a:pPr marL="514350" indent="-514350" eaLnBrk="1"/>
            <a:r>
              <a:rPr lang="en-US" altLang="en-US" sz="2800"/>
              <a:t>		4.  9.54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F093123F-7E19-44C1-9CF9-B18E848A9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ct val="0"/>
              </a:spcAft>
            </a:pPr>
            <a:fld id="{E2411FF0-D5FA-424E-85FC-600742EEB1D0}" type="slidenum">
              <a:rPr lang="en-US" altLang="en-US" sz="1400" smtClean="0">
                <a:ea typeface="MS Gothic" panose="020B0609070205080204" pitchFamily="49" charset="-128"/>
                <a:cs typeface="Lucida Sans Unicode" panose="020B0602030504020204" pitchFamily="34" charset="0"/>
              </a:rPr>
              <a:pPr>
                <a:spcAft>
                  <a:spcPct val="0"/>
                </a:spcAft>
              </a:pPr>
              <a:t>16</a:t>
            </a:fld>
            <a:endParaRPr lang="en-US" altLang="en-US" sz="1400">
              <a:ea typeface="MS Gothic" panose="020B0609070205080204" pitchFamily="49" charset="-128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2F76C220FF9D4EBB057514CACA0467" ma:contentTypeVersion="5" ma:contentTypeDescription="Create a new document." ma:contentTypeScope="" ma:versionID="67666563918da22c55af6e138d4f8afa">
  <xsd:schema xmlns:xsd="http://www.w3.org/2001/XMLSchema" xmlns:xs="http://www.w3.org/2001/XMLSchema" xmlns:p="http://schemas.microsoft.com/office/2006/metadata/properties" xmlns:ns2="79dcd28e-e7ff-4c14-a6a5-b784dd5400bf" xmlns:ns3="cad1c1b9-d994-4edb-b814-916644d25761" targetNamespace="http://schemas.microsoft.com/office/2006/metadata/properties" ma:root="true" ma:fieldsID="f8d709a8ec8a1768a4a06e2b03740448" ns2:_="" ns3:_="">
    <xsd:import namespace="79dcd28e-e7ff-4c14-a6a5-b784dd5400bf"/>
    <xsd:import namespace="cad1c1b9-d994-4edb-b814-916644d257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cd28e-e7ff-4c14-a6a5-b784dd540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1c1b9-d994-4edb-b814-916644d2576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411EBA-12CC-4B69-A048-DF162DF810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dcd28e-e7ff-4c14-a6a5-b784dd5400bf"/>
    <ds:schemaRef ds:uri="cad1c1b9-d994-4edb-b814-916644d257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5923CA-BBA0-440C-82C3-E6A5ADE84E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787</Words>
  <Application>Microsoft Office PowerPoint</Application>
  <PresentationFormat>Custom</PresentationFormat>
  <Paragraphs>195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MS Gothic</vt:lpstr>
      <vt:lpstr>Arial</vt:lpstr>
      <vt:lpstr>Arial Unicode MS</vt:lpstr>
      <vt:lpstr>Calibri</vt:lpstr>
      <vt:lpstr>Lucida Sans Unicode</vt:lpstr>
      <vt:lpstr>Times New Roman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Acid/Base Chemistry</vt:lpstr>
      <vt:lpstr>pH </vt:lpstr>
      <vt:lpstr>pH an Overview</vt:lpstr>
      <vt:lpstr>PowerPoint Presentation</vt:lpstr>
      <vt:lpstr>Water</vt:lpstr>
      <vt:lpstr>pH Scale</vt:lpstr>
      <vt:lpstr>How to Figure it out?</vt:lpstr>
      <vt:lpstr>How does pH and pOH relate?</vt:lpstr>
      <vt:lpstr>If given pH</vt:lpstr>
      <vt:lpstr>Sample Problem 1</vt:lpstr>
      <vt:lpstr>Sample Problem 2</vt:lpstr>
      <vt:lpstr>Sample Problem 3</vt:lpstr>
      <vt:lpstr>Sample Problem 4</vt:lpstr>
      <vt:lpstr>Sample 4 ….</vt:lpstr>
      <vt:lpstr>Problem 4…</vt:lpstr>
      <vt:lpstr>Your Turn..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an Overview</dc:title>
  <dc:creator>Seth Floyd</dc:creator>
  <cp:lastModifiedBy>Kathy Jacquez</cp:lastModifiedBy>
  <cp:revision>30</cp:revision>
  <cp:lastPrinted>1601-01-01T00:00:00Z</cp:lastPrinted>
  <dcterms:created xsi:type="dcterms:W3CDTF">2009-12-02T14:12:06Z</dcterms:created>
  <dcterms:modified xsi:type="dcterms:W3CDTF">2018-06-28T13:35:41Z</dcterms:modified>
</cp:coreProperties>
</file>