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985000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defTabSz="928688">
              <a:defRPr sz="1200">
                <a:latin typeface="Trebuchet MS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latin typeface="Trebuchet MS" pitchFamily="34" charset="0"/>
              </a:defRPr>
            </a:lvl1pPr>
          </a:lstStyle>
          <a:p>
            <a:pPr>
              <a:defRPr/>
            </a:pPr>
            <a:fld id="{5FF54911-8A80-4546-BCA8-E5A555989E96}" type="datetimeFigureOut">
              <a:rPr lang="en-US"/>
              <a:pPr>
                <a:defRPr/>
              </a:pPr>
              <a:t>8/29/2016</a:t>
            </a:fld>
            <a:endParaRPr 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defTabSz="928688">
              <a:defRPr sz="1200">
                <a:latin typeface="Trebuchet MS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latin typeface="Trebuchet MS" pitchFamily="34" charset="0"/>
              </a:defRPr>
            </a:lvl1pPr>
          </a:lstStyle>
          <a:p>
            <a:pPr>
              <a:defRPr/>
            </a:pPr>
            <a:fld id="{A8FB6658-4884-43F3-9312-3A006124B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5556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DD1257B-DB1E-42C3-9A8C-B604A15D3D16}" type="datetimeFigureOut">
              <a:rPr lang="en-US"/>
              <a:pPr>
                <a:defRPr/>
              </a:pPr>
              <a:t>8/29/2016</a:t>
            </a:fld>
            <a:endParaRPr/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8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73EA0B4-1D2B-422E-995A-50F4F2EAB78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25" grpId="0" build="p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7B3C1-DCB3-4B28-996C-B7BAEC4316A0}" type="datetimeFigureOut">
              <a:rPr lang="en-US"/>
              <a:pPr>
                <a:defRPr/>
              </a:pPr>
              <a:t>8/29/2016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92F61-A58C-42F1-94D7-54C16A9469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CC579265-17D6-4732-A16A-CA2B7ABF927D}" type="datetimeFigureOut">
              <a:rPr lang="en-US"/>
              <a:pPr>
                <a:defRPr/>
              </a:pPr>
              <a:t>8/29/2016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5EBB3F7-0B75-4153-AAE5-917688308F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B6429-349F-4308-8289-3F1E1A5BC44B}" type="datetimeFigureOut">
              <a:rPr lang="en-US"/>
              <a:pPr>
                <a:defRPr/>
              </a:pPr>
              <a:t>8/29/2016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C13DE-48A5-4ECF-BE1A-FC00ABC23E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97890-D354-4C3A-9C16-33E1AADD723E}" type="datetimeFigureOut">
              <a:rPr lang="en-US"/>
              <a:pPr>
                <a:defRPr/>
              </a:pPr>
              <a:t>8/29/2016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9770E-1567-4B6D-9A2D-67012D08B7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AF358-4205-40B6-98CC-0B6D4BACAA4C}" type="datetimeFigureOut">
              <a:rPr lang="en-US"/>
              <a:pPr>
                <a:defRPr/>
              </a:pPr>
              <a:t>8/29/2016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C5638-EB0C-4D19-9A82-6DDB32CB41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0D80E-17A7-4D32-99B1-559ED39EE4C6}" type="datetimeFigureOut">
              <a:rPr lang="en-US"/>
              <a:pPr>
                <a:defRPr/>
              </a:pPr>
              <a:t>8/29/2016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F116B-4074-49D9-B0AB-6C7B1C769C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2A33D-D19C-4ACE-93D3-A8123F05C994}" type="datetimeFigureOut">
              <a:rPr lang="en-US"/>
              <a:pPr>
                <a:defRPr/>
              </a:pPr>
              <a:t>8/29/2016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6C68B-5446-40EF-ADC1-4A77EDD30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3D980-4A2C-4964-90FA-530FB7A30101}" type="datetimeFigureOut">
              <a:rPr lang="en-US"/>
              <a:pPr>
                <a:defRPr/>
              </a:pPr>
              <a:t>8/29/2016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22A45-4CFC-46CC-8CE0-30F0414DB5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2F9BD97-1FC5-45F1-B0FD-25B632499413}" type="datetimeFigureOut">
              <a:rPr lang="en-US"/>
              <a:pPr>
                <a:defRPr/>
              </a:pPr>
              <a:t>8/29/2016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0297436-24F9-4EEE-90DA-E6AC69931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0" name="Text Placeholder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C64BFA14-01CB-4859-B6AB-081FC4C571F0}" type="datetimeFigureOut">
              <a:rPr lang="en-US"/>
              <a:pPr>
                <a:defRPr/>
              </a:pPr>
              <a:t>8/29/2016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ECF117BF-2AE1-4F35-B57D-EECEF41D24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72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73" r:id="rId10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30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3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3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3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3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9400" y="533400"/>
            <a:ext cx="60960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Chapter 2- Chemistry</a:t>
            </a:r>
            <a:endParaRPr lang="en-US" dirty="0"/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2895600" y="1676400"/>
            <a:ext cx="6019800" cy="4953000"/>
          </a:xfrm>
        </p:spPr>
        <p:txBody>
          <a:bodyPr/>
          <a:lstStyle/>
          <a:p>
            <a:pPr algn="l" eaLnBrk="1" hangingPunct="1"/>
            <a:r>
              <a:rPr lang="en-US" smtClean="0"/>
              <a:t>What are we made of?</a:t>
            </a:r>
          </a:p>
          <a:p>
            <a:pPr algn="l" eaLnBrk="1" hangingPunct="1"/>
            <a:endParaRPr lang="en-US" smtClean="0"/>
          </a:p>
          <a:p>
            <a:pPr marL="0" lvl="1" algn="l" eaLnBrk="1" hangingPunct="1">
              <a:spcBef>
                <a:spcPts val="600"/>
              </a:spcBef>
              <a:buClr>
                <a:schemeClr val="tx2"/>
              </a:buClr>
              <a:buSzPct val="73000"/>
              <a:buFont typeface="Arial" charset="0"/>
              <a:buChar char="•"/>
            </a:pPr>
            <a:r>
              <a:rPr lang="en-US" smtClean="0">
                <a:solidFill>
                  <a:schemeClr val="bg1"/>
                </a:solidFill>
                <a:latin typeface="Arial" charset="0"/>
                <a:cs typeface="Arial" charset="0"/>
              </a:rPr>
              <a:t>What three subatomic particles make up atoms?</a:t>
            </a:r>
          </a:p>
          <a:p>
            <a:pPr algn="l" eaLnBrk="1" hangingPunct="1">
              <a:buFont typeface="Trebuchet MS" pitchFamily="34" charset="0"/>
              <a:buAutoNum type="arabicPeriod"/>
            </a:pPr>
            <a:r>
              <a:rPr lang="en-US" smtClean="0"/>
              <a:t>Protons-</a:t>
            </a:r>
          </a:p>
          <a:p>
            <a:pPr algn="l" eaLnBrk="1" hangingPunct="1">
              <a:buFont typeface="Trebuchet MS" pitchFamily="34" charset="0"/>
              <a:buAutoNum type="arabicPeriod"/>
            </a:pPr>
            <a:r>
              <a:rPr lang="en-US" smtClean="0"/>
              <a:t>Neutrons-</a:t>
            </a:r>
          </a:p>
          <a:p>
            <a:pPr algn="l" eaLnBrk="1" hangingPunct="1">
              <a:buFont typeface="Trebuchet MS" pitchFamily="34" charset="0"/>
              <a:buAutoNum type="arabicPeriod"/>
            </a:pPr>
            <a:r>
              <a:rPr lang="en-US" smtClean="0"/>
              <a:t>Electrons-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0120" y="995942"/>
            <a:ext cx="3280430" cy="5256641"/>
          </a:xfrm>
        </p:spPr>
        <p:txBody>
          <a:bodyPr vert="horz" anchor="b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000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000000"/>
                </a:solidFill>
                <a:latin typeface="Arial" charset="0"/>
                <a:cs typeface="Arial" charset="0"/>
              </a:rPr>
              <a:t>Atoms are incredibly small. </a:t>
            </a:r>
            <a:r>
              <a:rPr lang="en-US" sz="3000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000000"/>
                </a:solidFill>
                <a:latin typeface="Arial" charset="0"/>
                <a:cs typeface="Arial" charset="0"/>
              </a:rPr>
              <a:t>100 </a:t>
            </a:r>
            <a:r>
              <a:rPr lang="en-US" sz="3000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000000"/>
                </a:solidFill>
                <a:latin typeface="Arial" charset="0"/>
                <a:cs typeface="Arial" charset="0"/>
              </a:rPr>
              <a:t>million atoms </a:t>
            </a:r>
            <a:r>
              <a:rPr lang="en-US" sz="3000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000000"/>
                </a:solidFill>
                <a:latin typeface="Arial" charset="0"/>
                <a:cs typeface="Arial" charset="0"/>
              </a:rPr>
              <a:t>= 1 </a:t>
            </a:r>
            <a:r>
              <a:rPr lang="en-US" sz="3000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000000"/>
                </a:solidFill>
                <a:latin typeface="Arial" charset="0"/>
                <a:cs typeface="Arial" charset="0"/>
              </a:rPr>
              <a:t>centimeter </a:t>
            </a:r>
            <a:r>
              <a:rPr lang="en-US" sz="3000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000000"/>
                </a:solidFill>
                <a:latin typeface="Arial" charset="0"/>
                <a:cs typeface="Arial" charset="0"/>
              </a:rPr>
              <a:t>—about </a:t>
            </a:r>
            <a:r>
              <a:rPr lang="en-US" sz="3000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000000"/>
                </a:solidFill>
                <a:latin typeface="Arial" charset="0"/>
                <a:cs typeface="Arial" charset="0"/>
              </a:rPr>
              <a:t>the width of your little finger!</a:t>
            </a:r>
            <a:endParaRPr lang="en-US" sz="3000" dirty="0">
              <a:ln w="500">
                <a:solidFill>
                  <a:schemeClr val="tx2">
                    <a:shade val="10000"/>
                    <a:satMod val="135000"/>
                  </a:schemeClr>
                </a:solidFill>
              </a:ln>
            </a:endParaRPr>
          </a:p>
        </p:txBody>
      </p:sp>
      <p:pic>
        <p:nvPicPr>
          <p:cNvPr id="5" name="Picture 2" descr="E:\LESSON OVRVW batch 3\art\BIO10NAE_01_02_02_005_LRIM_01.png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2"/>
          <a:srcRect t="6939" b="6939"/>
          <a:stretch>
            <a:fillRect/>
          </a:stretch>
        </p:blipFill>
        <p:spPr>
          <a:xfrm>
            <a:off x="663682" y="1041002"/>
            <a:ext cx="4206240" cy="5283598"/>
          </a:xfrm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6868" y="228600"/>
            <a:ext cx="5105400" cy="1295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Nucleus- In and out</a:t>
            </a:r>
            <a:endParaRPr lang="en-US" dirty="0"/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>
          <a:xfrm>
            <a:off x="3354388" y="1676400"/>
            <a:ext cx="5114925" cy="5029200"/>
          </a:xfrm>
        </p:spPr>
        <p:txBody>
          <a:bodyPr/>
          <a:lstStyle/>
          <a:p>
            <a:pPr algn="l" eaLnBrk="1" hangingPunct="1">
              <a:buFont typeface="Arial" charset="0"/>
              <a:buChar char="•"/>
            </a:pPr>
            <a:r>
              <a:rPr lang="en-US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INSIDE = protons and neutrons</a:t>
            </a:r>
          </a:p>
          <a:p>
            <a:pPr algn="l" eaLnBrk="1" hangingPunct="1">
              <a:buFont typeface="Arial" charset="0"/>
              <a:buChar char="•"/>
            </a:pPr>
            <a:endParaRPr lang="en-US" sz="24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algn="l" eaLnBrk="1" hangingPunct="1">
              <a:buFont typeface="Arial" charset="0"/>
              <a:buChar char="•"/>
            </a:pPr>
            <a:r>
              <a:rPr lang="en-US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OUTSIDE = electrons</a:t>
            </a:r>
          </a:p>
          <a:p>
            <a:pPr algn="l" eaLnBrk="1" hangingPunct="1">
              <a:buFont typeface="Arial" charset="0"/>
              <a:buChar char="•"/>
            </a:pPr>
            <a:endParaRPr lang="en-US" sz="24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algn="l" eaLnBrk="1" hangingPunct="1">
              <a:buFont typeface="Trebuchet MS" pitchFamily="34" charset="0"/>
              <a:buAutoNum type="arabicPeriod"/>
            </a:pPr>
            <a:r>
              <a:rPr lang="en-US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Constant motion</a:t>
            </a:r>
          </a:p>
          <a:p>
            <a:pPr algn="l" eaLnBrk="1" hangingPunct="1">
              <a:buFont typeface="Trebuchet MS" pitchFamily="34" charset="0"/>
              <a:buAutoNum type="arabicPeriod"/>
            </a:pPr>
            <a:r>
              <a:rPr lang="en-US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Attracted to nucleus…why?</a:t>
            </a:r>
          </a:p>
          <a:p>
            <a:pPr algn="l" eaLnBrk="1" hangingPunct="1">
              <a:buFont typeface="Trebuchet MS" pitchFamily="34" charset="0"/>
              <a:buAutoNum type="arabicPeriod"/>
            </a:pPr>
            <a:r>
              <a:rPr lang="en-US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Protons = Electrons (Neutral charge)</a:t>
            </a:r>
          </a:p>
          <a:p>
            <a:pPr algn="l" eaLnBrk="1" hangingPunct="1">
              <a:buFont typeface="Trebuchet MS" pitchFamily="34" charset="0"/>
              <a:buAutoNum type="arabicPeriod"/>
            </a:pPr>
            <a:endParaRPr lang="en-US" sz="24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algn="l" eaLnBrk="1" hangingPunct="1">
              <a:buFont typeface="Trebuchet MS" pitchFamily="34" charset="0"/>
              <a:buAutoNum type="arabicPeriod"/>
            </a:pPr>
            <a:endParaRPr lang="en-US" sz="2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057" y="4372"/>
            <a:ext cx="6694292" cy="104931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/>
              <a:t>Elements</a:t>
            </a:r>
            <a:endParaRPr dirty="0"/>
          </a:p>
        </p:txBody>
      </p:sp>
      <p:sp>
        <p:nvSpPr>
          <p:cNvPr id="16386" name="Text Placeholder 2"/>
          <p:cNvSpPr>
            <a:spLocks noGrp="1"/>
          </p:cNvSpPr>
          <p:nvPr>
            <p:ph type="body" idx="2"/>
          </p:nvPr>
        </p:nvSpPr>
        <p:spPr>
          <a:xfrm>
            <a:off x="457200" y="1143000"/>
            <a:ext cx="5897563" cy="957263"/>
          </a:xfrm>
        </p:spPr>
        <p:txBody>
          <a:bodyPr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/>
              <a:t>Pure substances consisting entirely of 1 type of atom</a:t>
            </a:r>
          </a:p>
        </p:txBody>
      </p:sp>
      <p:sp>
        <p:nvSpPr>
          <p:cNvPr id="16387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97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Elements are represented by one- or two-letter symbols. For example, C stands for ________, H for _______, Na for _________, and Hg for __________ (shown).</a:t>
            </a:r>
          </a:p>
          <a:p>
            <a:pPr eaLnBrk="1" hangingPunct="1">
              <a:buFont typeface="Wingdings 2" pitchFamily="18" charset="2"/>
              <a:buNone/>
            </a:pPr>
            <a:endParaRPr lang="en-US" dirty="0" smtClean="0"/>
          </a:p>
        </p:txBody>
      </p:sp>
      <p:pic>
        <p:nvPicPr>
          <p:cNvPr id="16388" name="Picture 2" descr="E:\LESSON OVRVW batch 3\art\BIO10NAE_01_02_02_005_LRIM_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4267200"/>
            <a:ext cx="35560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3050" y="3175"/>
            <a:ext cx="6324600" cy="914400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>Elements and Isotopes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914400"/>
            <a:ext cx="6019800" cy="5638800"/>
          </a:xfrm>
        </p:spPr>
        <p:txBody>
          <a:bodyPr>
            <a:normAutofit/>
          </a:bodyPr>
          <a:lstStyle/>
          <a:p>
            <a:pPr algn="l" eaLnBrk="1" hangingPunct="1">
              <a:buFont typeface="Arial" charset="0"/>
              <a:buChar char="•"/>
            </a:pPr>
            <a:r>
              <a:rPr lang="en-US" sz="2800" smtClean="0"/>
              <a:t>     Atoms are named based on atomic number</a:t>
            </a:r>
          </a:p>
          <a:p>
            <a:pPr algn="l" eaLnBrk="1" hangingPunct="1">
              <a:buFont typeface="Trebuchet MS" pitchFamily="34" charset="0"/>
              <a:buAutoNum type="arabicPeriod"/>
            </a:pPr>
            <a:r>
              <a:rPr lang="en-US" sz="2800" smtClean="0"/>
              <a:t>Atomic # = # of ________________</a:t>
            </a:r>
          </a:p>
          <a:p>
            <a:pPr algn="l" eaLnBrk="1" hangingPunct="1">
              <a:buFont typeface="Trebuchet MS" pitchFamily="34" charset="0"/>
              <a:buAutoNum type="arabicPeriod"/>
            </a:pPr>
            <a:endParaRPr lang="en-US" sz="2800" smtClean="0"/>
          </a:p>
          <a:p>
            <a:pPr algn="l" eaLnBrk="1" hangingPunct="1">
              <a:buFont typeface="Arial" charset="0"/>
              <a:buChar char="•"/>
            </a:pPr>
            <a:r>
              <a:rPr lang="en-US" smtClean="0">
                <a:solidFill>
                  <a:schemeClr val="bg1"/>
                </a:solidFill>
                <a:latin typeface="Arial" charset="0"/>
                <a:cs typeface="Arial" charset="0"/>
              </a:rPr>
              <a:t>Atoms of the same element that differ in the number of neutrons they contain are known as </a:t>
            </a:r>
            <a:r>
              <a:rPr lang="en-US" b="1" smtClean="0">
                <a:solidFill>
                  <a:srgbClr val="000000"/>
                </a:solidFill>
                <a:latin typeface="Arial" charset="0"/>
                <a:cs typeface="Arial" charset="0"/>
              </a:rPr>
              <a:t>isotopes.</a:t>
            </a:r>
          </a:p>
          <a:p>
            <a:pPr algn="l" eaLnBrk="1" hangingPunct="1">
              <a:buFont typeface="Arial" charset="0"/>
              <a:buChar char="•"/>
            </a:pPr>
            <a:endParaRPr lang="en-US" b="1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l" eaLnBrk="1" hangingPunct="1"/>
            <a:endParaRPr lang="en-US" smtClean="0"/>
          </a:p>
        </p:txBody>
      </p:sp>
      <p:pic>
        <p:nvPicPr>
          <p:cNvPr id="17411" name="Picture 2" descr="E:\LESSON OVRVW batch 3\art\BIO10NAE_01_02_02_005_LRIM_0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114800"/>
            <a:ext cx="914241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Atomic mass (mass number)</a:t>
            </a:r>
            <a:endParaRPr lang="en-US" dirty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228600" y="1609725"/>
            <a:ext cx="7467600" cy="4846638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0000"/>
                </a:solidFill>
                <a:latin typeface="Arial" charset="0"/>
                <a:cs typeface="Arial" charset="0"/>
              </a:rPr>
              <a:t>Protons + neutrons = mass number.</a:t>
            </a:r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  <a:p>
            <a:pPr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Isotopes are identified by mass numbers;  carbon-12, carbon-13, and carbon-14.</a:t>
            </a:r>
          </a:p>
          <a:p>
            <a:pPr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Some isotopes are radioactive, meaning their nuclei are unstable and break down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Date rocks and fossils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Detect and treat cancer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Kill bacteria that spoil food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9400" y="533400"/>
            <a:ext cx="6096000" cy="1143000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/>
              <a:t>Chemical compounds</a:t>
            </a:r>
            <a:endParaRPr lang="en-US" dirty="0"/>
          </a:p>
        </p:txBody>
      </p:sp>
      <p:sp>
        <p:nvSpPr>
          <p:cNvPr id="19458" name="Subtitle 2"/>
          <p:cNvSpPr>
            <a:spLocks noGrp="1"/>
          </p:cNvSpPr>
          <p:nvPr>
            <p:ph type="subTitle" idx="1"/>
          </p:nvPr>
        </p:nvSpPr>
        <p:spPr>
          <a:xfrm>
            <a:off x="2819400" y="1752600"/>
            <a:ext cx="6172200" cy="5105400"/>
          </a:xfrm>
        </p:spPr>
        <p:txBody>
          <a:bodyPr/>
          <a:lstStyle/>
          <a:p>
            <a:pPr algn="l" eaLnBrk="1" hangingPunct="1">
              <a:buFont typeface="Arial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In what ways do compounds differ from their component elements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?</a:t>
            </a:r>
          </a:p>
          <a:p>
            <a:pPr algn="l" eaLnBrk="1" hangingPunct="1">
              <a:buFont typeface="Arial" charset="0"/>
              <a:buChar char="•"/>
            </a:pPr>
            <a:endParaRPr lang="en-US" sz="24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algn="l" eaLnBrk="1" hangingPunct="1">
              <a:buFont typeface="Trebuchet MS" pitchFamily="34" charset="0"/>
              <a:buAutoNum type="arabicPeriod"/>
            </a:pPr>
            <a:r>
              <a:rPr lang="en-US" sz="2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Compound- 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a substance formed by the chemical combination of two or more elements in definite proportions.</a:t>
            </a:r>
          </a:p>
          <a:p>
            <a:pPr algn="l" eaLnBrk="1" hangingPunct="1"/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	a. Formulas</a:t>
            </a:r>
          </a:p>
          <a:p>
            <a:pPr algn="l" eaLnBrk="1" hangingPunct="1"/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		1.) 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Water </a:t>
            </a:r>
            <a:endParaRPr lang="en-US" sz="24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algn="l" eaLnBrk="1" hangingPunct="1"/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		2.) Table 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Salt</a:t>
            </a:r>
          </a:p>
          <a:p>
            <a:pPr algn="l" eaLnBrk="1" hangingPunct="1"/>
            <a:r>
              <a:rPr lang="en-US" sz="2400" dirty="0">
                <a:solidFill>
                  <a:schemeClr val="bg1"/>
                </a:solidFill>
                <a:latin typeface="Arial" charset="0"/>
                <a:cs typeface="Arial" charset="0"/>
              </a:rPr>
              <a:t>	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		a.) Sodium</a:t>
            </a:r>
          </a:p>
          <a:p>
            <a:pPr algn="l" eaLnBrk="1" hangingPunct="1"/>
            <a:r>
              <a:rPr lang="en-US" sz="2400" dirty="0">
                <a:solidFill>
                  <a:schemeClr val="bg1"/>
                </a:solidFill>
                <a:latin typeface="Arial" charset="0"/>
                <a:cs typeface="Arial" charset="0"/>
              </a:rPr>
              <a:t>	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		b.) Chlorine (gas)</a:t>
            </a:r>
            <a:endParaRPr lang="en-US" sz="24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74676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Chemical bonds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1075" cy="457200"/>
          </a:xfrm>
        </p:spPr>
        <p:txBody>
          <a:bodyPr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Bond formation involves the </a:t>
            </a:r>
            <a:r>
              <a:rPr lang="en-US" u="sng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electrons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that surround each atomic nucleus.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300" y="5867400"/>
            <a:ext cx="3521075" cy="457200"/>
          </a:xfrm>
        </p:spPr>
        <p:txBody>
          <a:bodyPr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The electrons that are available to form bonds are called </a:t>
            </a:r>
            <a:r>
              <a:rPr lang="en-US" u="sng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valence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electrons.</a:t>
            </a:r>
            <a:endParaRPr lang="en-US" dirty="0"/>
          </a:p>
        </p:txBody>
      </p:sp>
      <p:sp>
        <p:nvSpPr>
          <p:cNvPr id="20484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143000"/>
            <a:ext cx="3521075" cy="4683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dirty="0" smtClean="0"/>
              <a:t>Ionic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O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ne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or more electrons are </a:t>
            </a:r>
            <a:r>
              <a:rPr lang="en-US" b="1" u="sng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transferred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from one atom to another.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An atom that loses electrons becomes positively charged.   An atom that gains electrons has a negative charge. These positively and negatively charged atoms are known as </a:t>
            </a:r>
            <a:r>
              <a:rPr lang="en-US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ions.</a:t>
            </a:r>
            <a:endParaRPr lang="en-US" dirty="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sz="2000" dirty="0" smtClean="0"/>
          </a:p>
        </p:txBody>
      </p:sp>
      <p:sp>
        <p:nvSpPr>
          <p:cNvPr id="20485" name="Content Placeholder 5"/>
          <p:cNvSpPr>
            <a:spLocks noGrp="1"/>
          </p:cNvSpPr>
          <p:nvPr>
            <p:ph sz="quarter" idx="4"/>
          </p:nvPr>
        </p:nvSpPr>
        <p:spPr>
          <a:xfrm>
            <a:off x="4178300" y="1143000"/>
            <a:ext cx="3521075" cy="4683125"/>
          </a:xfrm>
        </p:spPr>
        <p:txBody>
          <a:bodyPr/>
          <a:lstStyle/>
          <a:p>
            <a:pPr eaLnBrk="1" hangingPunct="1"/>
            <a:r>
              <a:rPr lang="en-US" dirty="0" smtClean="0"/>
              <a:t>Covalent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Sometimes electrons are </a:t>
            </a:r>
            <a:r>
              <a:rPr lang="en-US" b="1" u="sng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shared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by atoms instead of being transferred.</a:t>
            </a:r>
          </a:p>
          <a:p>
            <a:pPr lvl="1" eaLnBrk="1" hangingPunct="1"/>
            <a:endParaRPr lang="en-US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The structure that results when atoms are joined together by covalent bonds is called a molecule, the smallest unit of most compounds.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Chemical bonds</a:t>
            </a:r>
            <a:endParaRPr lang="en-US" dirty="0"/>
          </a:p>
        </p:txBody>
      </p:sp>
      <p:pic>
        <p:nvPicPr>
          <p:cNvPr id="21506" name="Picture 2" descr="E:\LESSON OVRVW batch 3\art\BIO10NAE_01_02_02_005_LRIM_06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066800"/>
            <a:ext cx="7239000" cy="2514600"/>
          </a:xfrm>
        </p:spPr>
      </p:pic>
      <p:pic>
        <p:nvPicPr>
          <p:cNvPr id="21507" name="Picture 2" descr="E:\LESSON OVRVW batch 3\art\BIO10NAE_01_02_02_005_LRIM_0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3733800"/>
            <a:ext cx="3556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508" name="Group 10"/>
          <p:cNvGrpSpPr>
            <a:grpSpLocks/>
          </p:cNvGrpSpPr>
          <p:nvPr/>
        </p:nvGrpSpPr>
        <p:grpSpPr bwMode="auto">
          <a:xfrm>
            <a:off x="3500438" y="5197475"/>
            <a:ext cx="1938337" cy="652463"/>
            <a:chOff x="2205" y="3274"/>
            <a:chExt cx="1221" cy="411"/>
          </a:xfrm>
        </p:grpSpPr>
        <p:sp>
          <p:nvSpPr>
            <p:cNvPr id="21509" name="SMARTInkAnnotation0"/>
            <p:cNvSpPr>
              <a:spLocks/>
            </p:cNvSpPr>
            <p:nvPr/>
          </p:nvSpPr>
          <p:spPr bwMode="auto">
            <a:xfrm>
              <a:off x="2267" y="3476"/>
              <a:ext cx="7" cy="1"/>
            </a:xfrm>
            <a:custGeom>
              <a:avLst/>
              <a:gdLst>
                <a:gd name="T0" fmla="*/ 6 w 7"/>
                <a:gd name="T1" fmla="*/ 0 h 1"/>
                <a:gd name="T2" fmla="*/ 0 w 7"/>
                <a:gd name="T3" fmla="*/ 0 h 1"/>
                <a:gd name="T4" fmla="*/ 0 60000 65536"/>
                <a:gd name="T5" fmla="*/ 0 60000 65536"/>
                <a:gd name="T6" fmla="*/ 0 w 7"/>
                <a:gd name="T7" fmla="*/ 0 h 1"/>
                <a:gd name="T8" fmla="*/ 7 w 7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" h="1">
                  <a:moveTo>
                    <a:pt x="6" y="0"/>
                  </a:moveTo>
                  <a:lnTo>
                    <a:pt x="0" y="0"/>
                  </a:lnTo>
                </a:path>
              </a:pathLst>
            </a:custGeom>
            <a:noFill/>
            <a:ln w="3810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0" name="SMARTInkAnnotation1"/>
            <p:cNvSpPr>
              <a:spLocks/>
            </p:cNvSpPr>
            <p:nvPr/>
          </p:nvSpPr>
          <p:spPr bwMode="auto">
            <a:xfrm>
              <a:off x="2205" y="3285"/>
              <a:ext cx="224" cy="243"/>
            </a:xfrm>
            <a:custGeom>
              <a:avLst/>
              <a:gdLst>
                <a:gd name="T0" fmla="*/ 71 w 224"/>
                <a:gd name="T1" fmla="*/ 220 h 243"/>
                <a:gd name="T2" fmla="*/ 79 w 224"/>
                <a:gd name="T3" fmla="*/ 230 h 243"/>
                <a:gd name="T4" fmla="*/ 88 w 224"/>
                <a:gd name="T5" fmla="*/ 236 h 243"/>
                <a:gd name="T6" fmla="*/ 97 w 224"/>
                <a:gd name="T7" fmla="*/ 241 h 243"/>
                <a:gd name="T8" fmla="*/ 109 w 224"/>
                <a:gd name="T9" fmla="*/ 240 h 243"/>
                <a:gd name="T10" fmla="*/ 119 w 224"/>
                <a:gd name="T11" fmla="*/ 237 h 243"/>
                <a:gd name="T12" fmla="*/ 125 w 224"/>
                <a:gd name="T13" fmla="*/ 233 h 243"/>
                <a:gd name="T14" fmla="*/ 134 w 224"/>
                <a:gd name="T15" fmla="*/ 231 h 243"/>
                <a:gd name="T16" fmla="*/ 145 w 224"/>
                <a:gd name="T17" fmla="*/ 225 h 243"/>
                <a:gd name="T18" fmla="*/ 157 w 224"/>
                <a:gd name="T19" fmla="*/ 217 h 243"/>
                <a:gd name="T20" fmla="*/ 164 w 224"/>
                <a:gd name="T21" fmla="*/ 212 h 243"/>
                <a:gd name="T22" fmla="*/ 172 w 224"/>
                <a:gd name="T23" fmla="*/ 201 h 243"/>
                <a:gd name="T24" fmla="*/ 188 w 224"/>
                <a:gd name="T25" fmla="*/ 184 h 243"/>
                <a:gd name="T26" fmla="*/ 197 w 224"/>
                <a:gd name="T27" fmla="*/ 173 h 243"/>
                <a:gd name="T28" fmla="*/ 204 w 224"/>
                <a:gd name="T29" fmla="*/ 159 h 243"/>
                <a:gd name="T30" fmla="*/ 208 w 224"/>
                <a:gd name="T31" fmla="*/ 144 h 243"/>
                <a:gd name="T32" fmla="*/ 214 w 224"/>
                <a:gd name="T33" fmla="*/ 129 h 243"/>
                <a:gd name="T34" fmla="*/ 218 w 224"/>
                <a:gd name="T35" fmla="*/ 114 h 243"/>
                <a:gd name="T36" fmla="*/ 219 w 224"/>
                <a:gd name="T37" fmla="*/ 99 h 243"/>
                <a:gd name="T38" fmla="*/ 221 w 224"/>
                <a:gd name="T39" fmla="*/ 84 h 243"/>
                <a:gd name="T40" fmla="*/ 223 w 224"/>
                <a:gd name="T41" fmla="*/ 78 h 243"/>
                <a:gd name="T42" fmla="*/ 221 w 224"/>
                <a:gd name="T43" fmla="*/ 72 h 243"/>
                <a:gd name="T44" fmla="*/ 220 w 224"/>
                <a:gd name="T45" fmla="*/ 60 h 243"/>
                <a:gd name="T46" fmla="*/ 218 w 224"/>
                <a:gd name="T47" fmla="*/ 49 h 243"/>
                <a:gd name="T48" fmla="*/ 212 w 224"/>
                <a:gd name="T49" fmla="*/ 38 h 243"/>
                <a:gd name="T50" fmla="*/ 209 w 224"/>
                <a:gd name="T51" fmla="*/ 29 h 243"/>
                <a:gd name="T52" fmla="*/ 207 w 224"/>
                <a:gd name="T53" fmla="*/ 25 h 243"/>
                <a:gd name="T54" fmla="*/ 197 w 224"/>
                <a:gd name="T55" fmla="*/ 17 h 243"/>
                <a:gd name="T56" fmla="*/ 187 w 224"/>
                <a:gd name="T57" fmla="*/ 12 h 243"/>
                <a:gd name="T58" fmla="*/ 178 w 224"/>
                <a:gd name="T59" fmla="*/ 8 h 243"/>
                <a:gd name="T60" fmla="*/ 170 w 224"/>
                <a:gd name="T61" fmla="*/ 7 h 243"/>
                <a:gd name="T62" fmla="*/ 163 w 224"/>
                <a:gd name="T63" fmla="*/ 6 h 243"/>
                <a:gd name="T64" fmla="*/ 156 w 224"/>
                <a:gd name="T65" fmla="*/ 5 h 243"/>
                <a:gd name="T66" fmla="*/ 148 w 224"/>
                <a:gd name="T67" fmla="*/ 3 h 243"/>
                <a:gd name="T68" fmla="*/ 141 w 224"/>
                <a:gd name="T69" fmla="*/ 1 h 243"/>
                <a:gd name="T70" fmla="*/ 133 w 224"/>
                <a:gd name="T71" fmla="*/ 1 h 243"/>
                <a:gd name="T72" fmla="*/ 122 w 224"/>
                <a:gd name="T73" fmla="*/ 0 h 243"/>
                <a:gd name="T74" fmla="*/ 111 w 224"/>
                <a:gd name="T75" fmla="*/ 1 h 243"/>
                <a:gd name="T76" fmla="*/ 103 w 224"/>
                <a:gd name="T77" fmla="*/ 3 h 243"/>
                <a:gd name="T78" fmla="*/ 96 w 224"/>
                <a:gd name="T79" fmla="*/ 6 h 243"/>
                <a:gd name="T80" fmla="*/ 69 w 224"/>
                <a:gd name="T81" fmla="*/ 19 h 243"/>
                <a:gd name="T82" fmla="*/ 62 w 224"/>
                <a:gd name="T83" fmla="*/ 24 h 243"/>
                <a:gd name="T84" fmla="*/ 54 w 224"/>
                <a:gd name="T85" fmla="*/ 30 h 243"/>
                <a:gd name="T86" fmla="*/ 47 w 224"/>
                <a:gd name="T87" fmla="*/ 35 h 243"/>
                <a:gd name="T88" fmla="*/ 39 w 224"/>
                <a:gd name="T89" fmla="*/ 42 h 243"/>
                <a:gd name="T90" fmla="*/ 33 w 224"/>
                <a:gd name="T91" fmla="*/ 51 h 243"/>
                <a:gd name="T92" fmla="*/ 27 w 224"/>
                <a:gd name="T93" fmla="*/ 59 h 243"/>
                <a:gd name="T94" fmla="*/ 18 w 224"/>
                <a:gd name="T95" fmla="*/ 74 h 243"/>
                <a:gd name="T96" fmla="*/ 13 w 224"/>
                <a:gd name="T97" fmla="*/ 83 h 243"/>
                <a:gd name="T98" fmla="*/ 8 w 224"/>
                <a:gd name="T99" fmla="*/ 92 h 243"/>
                <a:gd name="T100" fmla="*/ 4 w 224"/>
                <a:gd name="T101" fmla="*/ 102 h 243"/>
                <a:gd name="T102" fmla="*/ 2 w 224"/>
                <a:gd name="T103" fmla="*/ 113 h 243"/>
                <a:gd name="T104" fmla="*/ 1 w 224"/>
                <a:gd name="T105" fmla="*/ 123 h 243"/>
                <a:gd name="T106" fmla="*/ 0 w 224"/>
                <a:gd name="T107" fmla="*/ 132 h 243"/>
                <a:gd name="T108" fmla="*/ 0 w 224"/>
                <a:gd name="T109" fmla="*/ 177 h 243"/>
                <a:gd name="T110" fmla="*/ 2 w 224"/>
                <a:gd name="T111" fmla="*/ 185 h 243"/>
                <a:gd name="T112" fmla="*/ 5 w 224"/>
                <a:gd name="T113" fmla="*/ 192 h 243"/>
                <a:gd name="T114" fmla="*/ 16 w 224"/>
                <a:gd name="T115" fmla="*/ 204 h 243"/>
                <a:gd name="T116" fmla="*/ 24 w 224"/>
                <a:gd name="T117" fmla="*/ 212 h 243"/>
                <a:gd name="T118" fmla="*/ 34 w 224"/>
                <a:gd name="T119" fmla="*/ 219 h 243"/>
                <a:gd name="T120" fmla="*/ 46 w 224"/>
                <a:gd name="T121" fmla="*/ 224 h 243"/>
                <a:gd name="T122" fmla="*/ 56 w 224"/>
                <a:gd name="T123" fmla="*/ 231 h 24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24"/>
                <a:gd name="T187" fmla="*/ 0 h 243"/>
                <a:gd name="T188" fmla="*/ 224 w 224"/>
                <a:gd name="T189" fmla="*/ 243 h 24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24" h="243">
                  <a:moveTo>
                    <a:pt x="62" y="208"/>
                  </a:moveTo>
                  <a:lnTo>
                    <a:pt x="71" y="220"/>
                  </a:lnTo>
                  <a:lnTo>
                    <a:pt x="77" y="228"/>
                  </a:lnTo>
                  <a:lnTo>
                    <a:pt x="79" y="230"/>
                  </a:lnTo>
                  <a:lnTo>
                    <a:pt x="82" y="232"/>
                  </a:lnTo>
                  <a:lnTo>
                    <a:pt x="88" y="236"/>
                  </a:lnTo>
                  <a:lnTo>
                    <a:pt x="94" y="240"/>
                  </a:lnTo>
                  <a:lnTo>
                    <a:pt x="97" y="241"/>
                  </a:lnTo>
                  <a:lnTo>
                    <a:pt x="103" y="242"/>
                  </a:lnTo>
                  <a:lnTo>
                    <a:pt x="109" y="240"/>
                  </a:lnTo>
                  <a:lnTo>
                    <a:pt x="114" y="238"/>
                  </a:lnTo>
                  <a:lnTo>
                    <a:pt x="119" y="237"/>
                  </a:lnTo>
                  <a:lnTo>
                    <a:pt x="123" y="235"/>
                  </a:lnTo>
                  <a:lnTo>
                    <a:pt x="125" y="233"/>
                  </a:lnTo>
                  <a:lnTo>
                    <a:pt x="129" y="232"/>
                  </a:lnTo>
                  <a:lnTo>
                    <a:pt x="134" y="231"/>
                  </a:lnTo>
                  <a:lnTo>
                    <a:pt x="140" y="228"/>
                  </a:lnTo>
                  <a:lnTo>
                    <a:pt x="145" y="225"/>
                  </a:lnTo>
                  <a:lnTo>
                    <a:pt x="150" y="221"/>
                  </a:lnTo>
                  <a:lnTo>
                    <a:pt x="157" y="217"/>
                  </a:lnTo>
                  <a:lnTo>
                    <a:pt x="162" y="214"/>
                  </a:lnTo>
                  <a:lnTo>
                    <a:pt x="164" y="212"/>
                  </a:lnTo>
                  <a:lnTo>
                    <a:pt x="168" y="206"/>
                  </a:lnTo>
                  <a:lnTo>
                    <a:pt x="172" y="201"/>
                  </a:lnTo>
                  <a:lnTo>
                    <a:pt x="179" y="193"/>
                  </a:lnTo>
                  <a:lnTo>
                    <a:pt x="188" y="184"/>
                  </a:lnTo>
                  <a:lnTo>
                    <a:pt x="192" y="179"/>
                  </a:lnTo>
                  <a:lnTo>
                    <a:pt x="197" y="173"/>
                  </a:lnTo>
                  <a:lnTo>
                    <a:pt x="200" y="166"/>
                  </a:lnTo>
                  <a:lnTo>
                    <a:pt x="204" y="159"/>
                  </a:lnTo>
                  <a:lnTo>
                    <a:pt x="206" y="152"/>
                  </a:lnTo>
                  <a:lnTo>
                    <a:pt x="208" y="144"/>
                  </a:lnTo>
                  <a:lnTo>
                    <a:pt x="211" y="137"/>
                  </a:lnTo>
                  <a:lnTo>
                    <a:pt x="214" y="129"/>
                  </a:lnTo>
                  <a:lnTo>
                    <a:pt x="217" y="122"/>
                  </a:lnTo>
                  <a:lnTo>
                    <a:pt x="218" y="114"/>
                  </a:lnTo>
                  <a:lnTo>
                    <a:pt x="219" y="107"/>
                  </a:lnTo>
                  <a:lnTo>
                    <a:pt x="219" y="99"/>
                  </a:lnTo>
                  <a:lnTo>
                    <a:pt x="219" y="92"/>
                  </a:lnTo>
                  <a:lnTo>
                    <a:pt x="221" y="84"/>
                  </a:lnTo>
                  <a:lnTo>
                    <a:pt x="222" y="81"/>
                  </a:lnTo>
                  <a:lnTo>
                    <a:pt x="223" y="78"/>
                  </a:lnTo>
                  <a:lnTo>
                    <a:pt x="222" y="75"/>
                  </a:lnTo>
                  <a:lnTo>
                    <a:pt x="221" y="72"/>
                  </a:lnTo>
                  <a:lnTo>
                    <a:pt x="220" y="66"/>
                  </a:lnTo>
                  <a:lnTo>
                    <a:pt x="220" y="60"/>
                  </a:lnTo>
                  <a:lnTo>
                    <a:pt x="220" y="55"/>
                  </a:lnTo>
                  <a:lnTo>
                    <a:pt x="218" y="49"/>
                  </a:lnTo>
                  <a:lnTo>
                    <a:pt x="215" y="43"/>
                  </a:lnTo>
                  <a:lnTo>
                    <a:pt x="212" y="38"/>
                  </a:lnTo>
                  <a:lnTo>
                    <a:pt x="210" y="36"/>
                  </a:lnTo>
                  <a:lnTo>
                    <a:pt x="209" y="29"/>
                  </a:lnTo>
                  <a:lnTo>
                    <a:pt x="208" y="27"/>
                  </a:lnTo>
                  <a:lnTo>
                    <a:pt x="207" y="25"/>
                  </a:lnTo>
                  <a:lnTo>
                    <a:pt x="203" y="23"/>
                  </a:lnTo>
                  <a:lnTo>
                    <a:pt x="197" y="17"/>
                  </a:lnTo>
                  <a:lnTo>
                    <a:pt x="192" y="14"/>
                  </a:lnTo>
                  <a:lnTo>
                    <a:pt x="187" y="12"/>
                  </a:lnTo>
                  <a:lnTo>
                    <a:pt x="181" y="9"/>
                  </a:lnTo>
                  <a:lnTo>
                    <a:pt x="178" y="8"/>
                  </a:lnTo>
                  <a:lnTo>
                    <a:pt x="174" y="7"/>
                  </a:lnTo>
                  <a:lnTo>
                    <a:pt x="170" y="7"/>
                  </a:lnTo>
                  <a:lnTo>
                    <a:pt x="167" y="6"/>
                  </a:lnTo>
                  <a:lnTo>
                    <a:pt x="163" y="6"/>
                  </a:lnTo>
                  <a:lnTo>
                    <a:pt x="159" y="6"/>
                  </a:lnTo>
                  <a:lnTo>
                    <a:pt x="156" y="5"/>
                  </a:lnTo>
                  <a:lnTo>
                    <a:pt x="152" y="4"/>
                  </a:lnTo>
                  <a:lnTo>
                    <a:pt x="148" y="3"/>
                  </a:lnTo>
                  <a:lnTo>
                    <a:pt x="144" y="2"/>
                  </a:lnTo>
                  <a:lnTo>
                    <a:pt x="141" y="1"/>
                  </a:lnTo>
                  <a:lnTo>
                    <a:pt x="137" y="1"/>
                  </a:lnTo>
                  <a:lnTo>
                    <a:pt x="133" y="1"/>
                  </a:lnTo>
                  <a:lnTo>
                    <a:pt x="129" y="0"/>
                  </a:lnTo>
                  <a:lnTo>
                    <a:pt x="122" y="0"/>
                  </a:lnTo>
                  <a:lnTo>
                    <a:pt x="114" y="0"/>
                  </a:lnTo>
                  <a:lnTo>
                    <a:pt x="111" y="1"/>
                  </a:lnTo>
                  <a:lnTo>
                    <a:pt x="107" y="2"/>
                  </a:lnTo>
                  <a:lnTo>
                    <a:pt x="103" y="3"/>
                  </a:lnTo>
                  <a:lnTo>
                    <a:pt x="99" y="5"/>
                  </a:lnTo>
                  <a:lnTo>
                    <a:pt x="96" y="6"/>
                  </a:lnTo>
                  <a:lnTo>
                    <a:pt x="88" y="10"/>
                  </a:lnTo>
                  <a:lnTo>
                    <a:pt x="69" y="19"/>
                  </a:lnTo>
                  <a:lnTo>
                    <a:pt x="66" y="21"/>
                  </a:lnTo>
                  <a:lnTo>
                    <a:pt x="62" y="24"/>
                  </a:lnTo>
                  <a:lnTo>
                    <a:pt x="58" y="27"/>
                  </a:lnTo>
                  <a:lnTo>
                    <a:pt x="54" y="30"/>
                  </a:lnTo>
                  <a:lnTo>
                    <a:pt x="51" y="33"/>
                  </a:lnTo>
                  <a:lnTo>
                    <a:pt x="47" y="35"/>
                  </a:lnTo>
                  <a:lnTo>
                    <a:pt x="43" y="38"/>
                  </a:lnTo>
                  <a:lnTo>
                    <a:pt x="39" y="42"/>
                  </a:lnTo>
                  <a:lnTo>
                    <a:pt x="36" y="47"/>
                  </a:lnTo>
                  <a:lnTo>
                    <a:pt x="33" y="51"/>
                  </a:lnTo>
                  <a:lnTo>
                    <a:pt x="30" y="55"/>
                  </a:lnTo>
                  <a:lnTo>
                    <a:pt x="27" y="59"/>
                  </a:lnTo>
                  <a:lnTo>
                    <a:pt x="21" y="69"/>
                  </a:lnTo>
                  <a:lnTo>
                    <a:pt x="18" y="74"/>
                  </a:lnTo>
                  <a:lnTo>
                    <a:pt x="15" y="79"/>
                  </a:lnTo>
                  <a:lnTo>
                    <a:pt x="13" y="83"/>
                  </a:lnTo>
                  <a:lnTo>
                    <a:pt x="10" y="87"/>
                  </a:lnTo>
                  <a:lnTo>
                    <a:pt x="8" y="92"/>
                  </a:lnTo>
                  <a:lnTo>
                    <a:pt x="6" y="97"/>
                  </a:lnTo>
                  <a:lnTo>
                    <a:pt x="4" y="102"/>
                  </a:lnTo>
                  <a:lnTo>
                    <a:pt x="3" y="107"/>
                  </a:lnTo>
                  <a:lnTo>
                    <a:pt x="2" y="113"/>
                  </a:lnTo>
                  <a:lnTo>
                    <a:pt x="1" y="118"/>
                  </a:lnTo>
                  <a:lnTo>
                    <a:pt x="1" y="123"/>
                  </a:lnTo>
                  <a:lnTo>
                    <a:pt x="1" y="128"/>
                  </a:lnTo>
                  <a:lnTo>
                    <a:pt x="0" y="132"/>
                  </a:lnTo>
                  <a:lnTo>
                    <a:pt x="0" y="142"/>
                  </a:lnTo>
                  <a:lnTo>
                    <a:pt x="0" y="177"/>
                  </a:lnTo>
                  <a:lnTo>
                    <a:pt x="1" y="181"/>
                  </a:lnTo>
                  <a:lnTo>
                    <a:pt x="2" y="185"/>
                  </a:lnTo>
                  <a:lnTo>
                    <a:pt x="3" y="189"/>
                  </a:lnTo>
                  <a:lnTo>
                    <a:pt x="5" y="192"/>
                  </a:lnTo>
                  <a:lnTo>
                    <a:pt x="11" y="198"/>
                  </a:lnTo>
                  <a:lnTo>
                    <a:pt x="16" y="204"/>
                  </a:lnTo>
                  <a:lnTo>
                    <a:pt x="18" y="207"/>
                  </a:lnTo>
                  <a:lnTo>
                    <a:pt x="24" y="212"/>
                  </a:lnTo>
                  <a:lnTo>
                    <a:pt x="31" y="217"/>
                  </a:lnTo>
                  <a:lnTo>
                    <a:pt x="34" y="219"/>
                  </a:lnTo>
                  <a:lnTo>
                    <a:pt x="41" y="222"/>
                  </a:lnTo>
                  <a:lnTo>
                    <a:pt x="46" y="224"/>
                  </a:lnTo>
                  <a:lnTo>
                    <a:pt x="50" y="226"/>
                  </a:lnTo>
                  <a:lnTo>
                    <a:pt x="56" y="231"/>
                  </a:lnTo>
                </a:path>
              </a:pathLst>
            </a:custGeom>
            <a:noFill/>
            <a:ln w="3810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1" name="SMARTInkAnnotation2"/>
            <p:cNvSpPr>
              <a:spLocks/>
            </p:cNvSpPr>
            <p:nvPr/>
          </p:nvSpPr>
          <p:spPr bwMode="auto">
            <a:xfrm>
              <a:off x="3021" y="3426"/>
              <a:ext cx="214" cy="254"/>
            </a:xfrm>
            <a:custGeom>
              <a:avLst/>
              <a:gdLst>
                <a:gd name="T0" fmla="*/ 100 w 214"/>
                <a:gd name="T1" fmla="*/ 197 h 254"/>
                <a:gd name="T2" fmla="*/ 109 w 214"/>
                <a:gd name="T3" fmla="*/ 201 h 254"/>
                <a:gd name="T4" fmla="*/ 120 w 214"/>
                <a:gd name="T5" fmla="*/ 202 h 254"/>
                <a:gd name="T6" fmla="*/ 137 w 214"/>
                <a:gd name="T7" fmla="*/ 201 h 254"/>
                <a:gd name="T8" fmla="*/ 150 w 214"/>
                <a:gd name="T9" fmla="*/ 196 h 254"/>
                <a:gd name="T10" fmla="*/ 162 w 214"/>
                <a:gd name="T11" fmla="*/ 190 h 254"/>
                <a:gd name="T12" fmla="*/ 173 w 214"/>
                <a:gd name="T13" fmla="*/ 183 h 254"/>
                <a:gd name="T14" fmla="*/ 183 w 214"/>
                <a:gd name="T15" fmla="*/ 172 h 254"/>
                <a:gd name="T16" fmla="*/ 193 w 214"/>
                <a:gd name="T17" fmla="*/ 158 h 254"/>
                <a:gd name="T18" fmla="*/ 206 w 214"/>
                <a:gd name="T19" fmla="*/ 133 h 254"/>
                <a:gd name="T20" fmla="*/ 212 w 214"/>
                <a:gd name="T21" fmla="*/ 118 h 254"/>
                <a:gd name="T22" fmla="*/ 213 w 214"/>
                <a:gd name="T23" fmla="*/ 103 h 254"/>
                <a:gd name="T24" fmla="*/ 213 w 214"/>
                <a:gd name="T25" fmla="*/ 72 h 254"/>
                <a:gd name="T26" fmla="*/ 209 w 214"/>
                <a:gd name="T27" fmla="*/ 60 h 254"/>
                <a:gd name="T28" fmla="*/ 200 w 214"/>
                <a:gd name="T29" fmla="*/ 46 h 254"/>
                <a:gd name="T30" fmla="*/ 189 w 214"/>
                <a:gd name="T31" fmla="*/ 32 h 254"/>
                <a:gd name="T32" fmla="*/ 177 w 214"/>
                <a:gd name="T33" fmla="*/ 24 h 254"/>
                <a:gd name="T34" fmla="*/ 148 w 214"/>
                <a:gd name="T35" fmla="*/ 9 h 254"/>
                <a:gd name="T36" fmla="*/ 140 w 214"/>
                <a:gd name="T37" fmla="*/ 7 h 254"/>
                <a:gd name="T38" fmla="*/ 133 w 214"/>
                <a:gd name="T39" fmla="*/ 5 h 254"/>
                <a:gd name="T40" fmla="*/ 125 w 214"/>
                <a:gd name="T41" fmla="*/ 3 h 254"/>
                <a:gd name="T42" fmla="*/ 118 w 214"/>
                <a:gd name="T43" fmla="*/ 1 h 254"/>
                <a:gd name="T44" fmla="*/ 110 w 214"/>
                <a:gd name="T45" fmla="*/ 0 h 254"/>
                <a:gd name="T46" fmla="*/ 99 w 214"/>
                <a:gd name="T47" fmla="*/ 0 h 254"/>
                <a:gd name="T48" fmla="*/ 88 w 214"/>
                <a:gd name="T49" fmla="*/ 0 h 254"/>
                <a:gd name="T50" fmla="*/ 80 w 214"/>
                <a:gd name="T51" fmla="*/ 3 h 254"/>
                <a:gd name="T52" fmla="*/ 73 w 214"/>
                <a:gd name="T53" fmla="*/ 4 h 254"/>
                <a:gd name="T54" fmla="*/ 65 w 214"/>
                <a:gd name="T55" fmla="*/ 5 h 254"/>
                <a:gd name="T56" fmla="*/ 58 w 214"/>
                <a:gd name="T57" fmla="*/ 8 h 254"/>
                <a:gd name="T58" fmla="*/ 50 w 214"/>
                <a:gd name="T59" fmla="*/ 11 h 254"/>
                <a:gd name="T60" fmla="*/ 43 w 214"/>
                <a:gd name="T61" fmla="*/ 15 h 254"/>
                <a:gd name="T62" fmla="*/ 32 w 214"/>
                <a:gd name="T63" fmla="*/ 27 h 254"/>
                <a:gd name="T64" fmla="*/ 26 w 214"/>
                <a:gd name="T65" fmla="*/ 32 h 254"/>
                <a:gd name="T66" fmla="*/ 9 w 214"/>
                <a:gd name="T67" fmla="*/ 65 h 254"/>
                <a:gd name="T68" fmla="*/ 5 w 214"/>
                <a:gd name="T69" fmla="*/ 74 h 254"/>
                <a:gd name="T70" fmla="*/ 2 w 214"/>
                <a:gd name="T71" fmla="*/ 85 h 254"/>
                <a:gd name="T72" fmla="*/ 1 w 214"/>
                <a:gd name="T73" fmla="*/ 96 h 254"/>
                <a:gd name="T74" fmla="*/ 0 w 214"/>
                <a:gd name="T75" fmla="*/ 107 h 254"/>
                <a:gd name="T76" fmla="*/ 0 w 214"/>
                <a:gd name="T77" fmla="*/ 146 h 254"/>
                <a:gd name="T78" fmla="*/ 1 w 214"/>
                <a:gd name="T79" fmla="*/ 157 h 254"/>
                <a:gd name="T80" fmla="*/ 4 w 214"/>
                <a:gd name="T81" fmla="*/ 168 h 254"/>
                <a:gd name="T82" fmla="*/ 10 w 214"/>
                <a:gd name="T83" fmla="*/ 185 h 254"/>
                <a:gd name="T84" fmla="*/ 16 w 214"/>
                <a:gd name="T85" fmla="*/ 194 h 254"/>
                <a:gd name="T86" fmla="*/ 21 w 214"/>
                <a:gd name="T87" fmla="*/ 202 h 254"/>
                <a:gd name="T88" fmla="*/ 26 w 214"/>
                <a:gd name="T89" fmla="*/ 210 h 254"/>
                <a:gd name="T90" fmla="*/ 36 w 214"/>
                <a:gd name="T91" fmla="*/ 224 h 254"/>
                <a:gd name="T92" fmla="*/ 43 w 214"/>
                <a:gd name="T93" fmla="*/ 230 h 254"/>
                <a:gd name="T94" fmla="*/ 50 w 214"/>
                <a:gd name="T95" fmla="*/ 235 h 254"/>
                <a:gd name="T96" fmla="*/ 62 w 214"/>
                <a:gd name="T97" fmla="*/ 241 h 254"/>
                <a:gd name="T98" fmla="*/ 80 w 214"/>
                <a:gd name="T99" fmla="*/ 250 h 254"/>
                <a:gd name="T100" fmla="*/ 88 w 214"/>
                <a:gd name="T101" fmla="*/ 252 h 254"/>
                <a:gd name="T102" fmla="*/ 101 w 214"/>
                <a:gd name="T103" fmla="*/ 253 h 25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14"/>
                <a:gd name="T157" fmla="*/ 0 h 254"/>
                <a:gd name="T158" fmla="*/ 214 w 214"/>
                <a:gd name="T159" fmla="*/ 254 h 25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14" h="254">
                  <a:moveTo>
                    <a:pt x="95" y="197"/>
                  </a:moveTo>
                  <a:lnTo>
                    <a:pt x="100" y="197"/>
                  </a:lnTo>
                  <a:lnTo>
                    <a:pt x="105" y="200"/>
                  </a:lnTo>
                  <a:lnTo>
                    <a:pt x="109" y="201"/>
                  </a:lnTo>
                  <a:lnTo>
                    <a:pt x="114" y="202"/>
                  </a:lnTo>
                  <a:lnTo>
                    <a:pt x="120" y="202"/>
                  </a:lnTo>
                  <a:lnTo>
                    <a:pt x="134" y="202"/>
                  </a:lnTo>
                  <a:lnTo>
                    <a:pt x="137" y="201"/>
                  </a:lnTo>
                  <a:lnTo>
                    <a:pt x="143" y="198"/>
                  </a:lnTo>
                  <a:lnTo>
                    <a:pt x="150" y="196"/>
                  </a:lnTo>
                  <a:lnTo>
                    <a:pt x="156" y="194"/>
                  </a:lnTo>
                  <a:lnTo>
                    <a:pt x="162" y="190"/>
                  </a:lnTo>
                  <a:lnTo>
                    <a:pt x="167" y="187"/>
                  </a:lnTo>
                  <a:lnTo>
                    <a:pt x="173" y="183"/>
                  </a:lnTo>
                  <a:lnTo>
                    <a:pt x="178" y="178"/>
                  </a:lnTo>
                  <a:lnTo>
                    <a:pt x="183" y="172"/>
                  </a:lnTo>
                  <a:lnTo>
                    <a:pt x="189" y="165"/>
                  </a:lnTo>
                  <a:lnTo>
                    <a:pt x="193" y="158"/>
                  </a:lnTo>
                  <a:lnTo>
                    <a:pt x="196" y="151"/>
                  </a:lnTo>
                  <a:lnTo>
                    <a:pt x="206" y="133"/>
                  </a:lnTo>
                  <a:lnTo>
                    <a:pt x="210" y="125"/>
                  </a:lnTo>
                  <a:lnTo>
                    <a:pt x="212" y="118"/>
                  </a:lnTo>
                  <a:lnTo>
                    <a:pt x="213" y="110"/>
                  </a:lnTo>
                  <a:lnTo>
                    <a:pt x="213" y="103"/>
                  </a:lnTo>
                  <a:lnTo>
                    <a:pt x="213" y="95"/>
                  </a:lnTo>
                  <a:lnTo>
                    <a:pt x="213" y="72"/>
                  </a:lnTo>
                  <a:lnTo>
                    <a:pt x="212" y="66"/>
                  </a:lnTo>
                  <a:lnTo>
                    <a:pt x="209" y="60"/>
                  </a:lnTo>
                  <a:lnTo>
                    <a:pt x="204" y="52"/>
                  </a:lnTo>
                  <a:lnTo>
                    <a:pt x="200" y="46"/>
                  </a:lnTo>
                  <a:lnTo>
                    <a:pt x="195" y="38"/>
                  </a:lnTo>
                  <a:lnTo>
                    <a:pt x="189" y="32"/>
                  </a:lnTo>
                  <a:lnTo>
                    <a:pt x="184" y="28"/>
                  </a:lnTo>
                  <a:lnTo>
                    <a:pt x="177" y="24"/>
                  </a:lnTo>
                  <a:lnTo>
                    <a:pt x="170" y="20"/>
                  </a:lnTo>
                  <a:lnTo>
                    <a:pt x="148" y="9"/>
                  </a:lnTo>
                  <a:lnTo>
                    <a:pt x="144" y="8"/>
                  </a:lnTo>
                  <a:lnTo>
                    <a:pt x="140" y="7"/>
                  </a:lnTo>
                  <a:lnTo>
                    <a:pt x="136" y="6"/>
                  </a:lnTo>
                  <a:lnTo>
                    <a:pt x="133" y="5"/>
                  </a:lnTo>
                  <a:lnTo>
                    <a:pt x="129" y="4"/>
                  </a:lnTo>
                  <a:lnTo>
                    <a:pt x="125" y="3"/>
                  </a:lnTo>
                  <a:lnTo>
                    <a:pt x="121" y="2"/>
                  </a:lnTo>
                  <a:lnTo>
                    <a:pt x="118" y="1"/>
                  </a:lnTo>
                  <a:lnTo>
                    <a:pt x="114" y="1"/>
                  </a:lnTo>
                  <a:lnTo>
                    <a:pt x="110" y="0"/>
                  </a:lnTo>
                  <a:lnTo>
                    <a:pt x="106" y="0"/>
                  </a:lnTo>
                  <a:lnTo>
                    <a:pt x="99" y="0"/>
                  </a:lnTo>
                  <a:lnTo>
                    <a:pt x="91" y="0"/>
                  </a:lnTo>
                  <a:lnTo>
                    <a:pt x="88" y="0"/>
                  </a:lnTo>
                  <a:lnTo>
                    <a:pt x="84" y="1"/>
                  </a:lnTo>
                  <a:lnTo>
                    <a:pt x="80" y="3"/>
                  </a:lnTo>
                  <a:lnTo>
                    <a:pt x="77" y="4"/>
                  </a:lnTo>
                  <a:lnTo>
                    <a:pt x="73" y="4"/>
                  </a:lnTo>
                  <a:lnTo>
                    <a:pt x="69" y="4"/>
                  </a:lnTo>
                  <a:lnTo>
                    <a:pt x="65" y="5"/>
                  </a:lnTo>
                  <a:lnTo>
                    <a:pt x="62" y="7"/>
                  </a:lnTo>
                  <a:lnTo>
                    <a:pt x="58" y="8"/>
                  </a:lnTo>
                  <a:lnTo>
                    <a:pt x="54" y="10"/>
                  </a:lnTo>
                  <a:lnTo>
                    <a:pt x="50" y="11"/>
                  </a:lnTo>
                  <a:lnTo>
                    <a:pt x="46" y="13"/>
                  </a:lnTo>
                  <a:lnTo>
                    <a:pt x="43" y="15"/>
                  </a:lnTo>
                  <a:lnTo>
                    <a:pt x="38" y="21"/>
                  </a:lnTo>
                  <a:lnTo>
                    <a:pt x="32" y="27"/>
                  </a:lnTo>
                  <a:lnTo>
                    <a:pt x="29" y="29"/>
                  </a:lnTo>
                  <a:lnTo>
                    <a:pt x="26" y="32"/>
                  </a:lnTo>
                  <a:lnTo>
                    <a:pt x="23" y="36"/>
                  </a:lnTo>
                  <a:lnTo>
                    <a:pt x="9" y="65"/>
                  </a:lnTo>
                  <a:lnTo>
                    <a:pt x="7" y="70"/>
                  </a:lnTo>
                  <a:lnTo>
                    <a:pt x="5" y="74"/>
                  </a:lnTo>
                  <a:lnTo>
                    <a:pt x="3" y="79"/>
                  </a:lnTo>
                  <a:lnTo>
                    <a:pt x="2" y="85"/>
                  </a:lnTo>
                  <a:lnTo>
                    <a:pt x="1" y="90"/>
                  </a:lnTo>
                  <a:lnTo>
                    <a:pt x="1" y="96"/>
                  </a:lnTo>
                  <a:lnTo>
                    <a:pt x="0" y="101"/>
                  </a:lnTo>
                  <a:lnTo>
                    <a:pt x="0" y="107"/>
                  </a:lnTo>
                  <a:lnTo>
                    <a:pt x="0" y="118"/>
                  </a:lnTo>
                  <a:lnTo>
                    <a:pt x="0" y="146"/>
                  </a:lnTo>
                  <a:lnTo>
                    <a:pt x="0" y="152"/>
                  </a:lnTo>
                  <a:lnTo>
                    <a:pt x="1" y="157"/>
                  </a:lnTo>
                  <a:lnTo>
                    <a:pt x="3" y="163"/>
                  </a:lnTo>
                  <a:lnTo>
                    <a:pt x="4" y="168"/>
                  </a:lnTo>
                  <a:lnTo>
                    <a:pt x="7" y="180"/>
                  </a:lnTo>
                  <a:lnTo>
                    <a:pt x="10" y="185"/>
                  </a:lnTo>
                  <a:lnTo>
                    <a:pt x="13" y="189"/>
                  </a:lnTo>
                  <a:lnTo>
                    <a:pt x="16" y="194"/>
                  </a:lnTo>
                  <a:lnTo>
                    <a:pt x="19" y="198"/>
                  </a:lnTo>
                  <a:lnTo>
                    <a:pt x="21" y="202"/>
                  </a:lnTo>
                  <a:lnTo>
                    <a:pt x="23" y="206"/>
                  </a:lnTo>
                  <a:lnTo>
                    <a:pt x="26" y="210"/>
                  </a:lnTo>
                  <a:lnTo>
                    <a:pt x="32" y="220"/>
                  </a:lnTo>
                  <a:lnTo>
                    <a:pt x="36" y="224"/>
                  </a:lnTo>
                  <a:lnTo>
                    <a:pt x="39" y="227"/>
                  </a:lnTo>
                  <a:lnTo>
                    <a:pt x="43" y="230"/>
                  </a:lnTo>
                  <a:lnTo>
                    <a:pt x="47" y="233"/>
                  </a:lnTo>
                  <a:lnTo>
                    <a:pt x="50" y="235"/>
                  </a:lnTo>
                  <a:lnTo>
                    <a:pt x="54" y="237"/>
                  </a:lnTo>
                  <a:lnTo>
                    <a:pt x="62" y="241"/>
                  </a:lnTo>
                  <a:lnTo>
                    <a:pt x="77" y="249"/>
                  </a:lnTo>
                  <a:lnTo>
                    <a:pt x="80" y="250"/>
                  </a:lnTo>
                  <a:lnTo>
                    <a:pt x="84" y="251"/>
                  </a:lnTo>
                  <a:lnTo>
                    <a:pt x="88" y="252"/>
                  </a:lnTo>
                  <a:lnTo>
                    <a:pt x="94" y="252"/>
                  </a:lnTo>
                  <a:lnTo>
                    <a:pt x="101" y="253"/>
                  </a:lnTo>
                </a:path>
              </a:pathLst>
            </a:custGeom>
            <a:noFill/>
            <a:ln w="3810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2" name="SMARTInkAnnotation3"/>
            <p:cNvSpPr>
              <a:spLocks/>
            </p:cNvSpPr>
            <p:nvPr/>
          </p:nvSpPr>
          <p:spPr bwMode="auto">
            <a:xfrm>
              <a:off x="3190" y="3274"/>
              <a:ext cx="236" cy="226"/>
            </a:xfrm>
            <a:custGeom>
              <a:avLst/>
              <a:gdLst>
                <a:gd name="T0" fmla="*/ 109 w 236"/>
                <a:gd name="T1" fmla="*/ 219 h 226"/>
                <a:gd name="T2" fmla="*/ 107 w 236"/>
                <a:gd name="T3" fmla="*/ 217 h 226"/>
                <a:gd name="T4" fmla="*/ 106 w 236"/>
                <a:gd name="T5" fmla="*/ 211 h 226"/>
                <a:gd name="T6" fmla="*/ 102 w 236"/>
                <a:gd name="T7" fmla="*/ 204 h 226"/>
                <a:gd name="T8" fmla="*/ 96 w 236"/>
                <a:gd name="T9" fmla="*/ 193 h 226"/>
                <a:gd name="T10" fmla="*/ 92 w 236"/>
                <a:gd name="T11" fmla="*/ 187 h 226"/>
                <a:gd name="T12" fmla="*/ 88 w 236"/>
                <a:gd name="T13" fmla="*/ 175 h 226"/>
                <a:gd name="T14" fmla="*/ 80 w 236"/>
                <a:gd name="T15" fmla="*/ 164 h 226"/>
                <a:gd name="T16" fmla="*/ 72 w 236"/>
                <a:gd name="T17" fmla="*/ 153 h 226"/>
                <a:gd name="T18" fmla="*/ 69 w 236"/>
                <a:gd name="T19" fmla="*/ 146 h 226"/>
                <a:gd name="T20" fmla="*/ 66 w 236"/>
                <a:gd name="T21" fmla="*/ 140 h 226"/>
                <a:gd name="T22" fmla="*/ 57 w 236"/>
                <a:gd name="T23" fmla="*/ 130 h 226"/>
                <a:gd name="T24" fmla="*/ 50 w 236"/>
                <a:gd name="T25" fmla="*/ 119 h 226"/>
                <a:gd name="T26" fmla="*/ 42 w 236"/>
                <a:gd name="T27" fmla="*/ 111 h 226"/>
                <a:gd name="T28" fmla="*/ 35 w 236"/>
                <a:gd name="T29" fmla="*/ 107 h 226"/>
                <a:gd name="T30" fmla="*/ 24 w 236"/>
                <a:gd name="T31" fmla="*/ 101 h 226"/>
                <a:gd name="T32" fmla="*/ 15 w 236"/>
                <a:gd name="T33" fmla="*/ 96 h 226"/>
                <a:gd name="T34" fmla="*/ 0 w 236"/>
                <a:gd name="T35" fmla="*/ 95 h 226"/>
                <a:gd name="T36" fmla="*/ 0 w 236"/>
                <a:gd name="T37" fmla="*/ 92 h 226"/>
                <a:gd name="T38" fmla="*/ 1 w 236"/>
                <a:gd name="T39" fmla="*/ 91 h 226"/>
                <a:gd name="T40" fmla="*/ 4 w 236"/>
                <a:gd name="T41" fmla="*/ 89 h 226"/>
                <a:gd name="T42" fmla="*/ 5 w 236"/>
                <a:gd name="T43" fmla="*/ 85 h 226"/>
                <a:gd name="T44" fmla="*/ 11 w 236"/>
                <a:gd name="T45" fmla="*/ 75 h 226"/>
                <a:gd name="T46" fmla="*/ 20 w 236"/>
                <a:gd name="T47" fmla="*/ 63 h 226"/>
                <a:gd name="T48" fmla="*/ 28 w 236"/>
                <a:gd name="T49" fmla="*/ 52 h 226"/>
                <a:gd name="T50" fmla="*/ 38 w 236"/>
                <a:gd name="T51" fmla="*/ 41 h 226"/>
                <a:gd name="T52" fmla="*/ 76 w 236"/>
                <a:gd name="T53" fmla="*/ 2 h 226"/>
                <a:gd name="T54" fmla="*/ 90 w 236"/>
                <a:gd name="T55" fmla="*/ 0 h 226"/>
                <a:gd name="T56" fmla="*/ 99 w 236"/>
                <a:gd name="T57" fmla="*/ 0 h 226"/>
                <a:gd name="T58" fmla="*/ 110 w 236"/>
                <a:gd name="T59" fmla="*/ 5 h 226"/>
                <a:gd name="T60" fmla="*/ 119 w 236"/>
                <a:gd name="T61" fmla="*/ 13 h 226"/>
                <a:gd name="T62" fmla="*/ 128 w 236"/>
                <a:gd name="T63" fmla="*/ 16 h 226"/>
                <a:gd name="T64" fmla="*/ 140 w 236"/>
                <a:gd name="T65" fmla="*/ 23 h 226"/>
                <a:gd name="T66" fmla="*/ 150 w 236"/>
                <a:gd name="T67" fmla="*/ 30 h 226"/>
                <a:gd name="T68" fmla="*/ 162 w 236"/>
                <a:gd name="T69" fmla="*/ 39 h 226"/>
                <a:gd name="T70" fmla="*/ 173 w 236"/>
                <a:gd name="T71" fmla="*/ 47 h 226"/>
                <a:gd name="T72" fmla="*/ 185 w 236"/>
                <a:gd name="T73" fmla="*/ 56 h 226"/>
                <a:gd name="T74" fmla="*/ 195 w 236"/>
                <a:gd name="T75" fmla="*/ 63 h 226"/>
                <a:gd name="T76" fmla="*/ 207 w 236"/>
                <a:gd name="T77" fmla="*/ 73 h 226"/>
                <a:gd name="T78" fmla="*/ 221 w 236"/>
                <a:gd name="T79" fmla="*/ 86 h 226"/>
                <a:gd name="T80" fmla="*/ 226 w 236"/>
                <a:gd name="T81" fmla="*/ 89 h 226"/>
                <a:gd name="T82" fmla="*/ 228 w 236"/>
                <a:gd name="T83" fmla="*/ 91 h 226"/>
                <a:gd name="T84" fmla="*/ 235 w 236"/>
                <a:gd name="T85" fmla="*/ 101 h 226"/>
                <a:gd name="T86" fmla="*/ 230 w 236"/>
                <a:gd name="T87" fmla="*/ 111 h 226"/>
                <a:gd name="T88" fmla="*/ 217 w 236"/>
                <a:gd name="T89" fmla="*/ 125 h 226"/>
                <a:gd name="T90" fmla="*/ 205 w 236"/>
                <a:gd name="T91" fmla="*/ 133 h 226"/>
                <a:gd name="T92" fmla="*/ 192 w 236"/>
                <a:gd name="T93" fmla="*/ 144 h 226"/>
                <a:gd name="T94" fmla="*/ 181 w 236"/>
                <a:gd name="T95" fmla="*/ 153 h 226"/>
                <a:gd name="T96" fmla="*/ 172 w 236"/>
                <a:gd name="T97" fmla="*/ 163 h 226"/>
                <a:gd name="T98" fmla="*/ 159 w 236"/>
                <a:gd name="T99" fmla="*/ 178 h 226"/>
                <a:gd name="T100" fmla="*/ 149 w 236"/>
                <a:gd name="T101" fmla="*/ 188 h 226"/>
                <a:gd name="T102" fmla="*/ 145 w 236"/>
                <a:gd name="T103" fmla="*/ 195 h 226"/>
                <a:gd name="T104" fmla="*/ 135 w 236"/>
                <a:gd name="T105" fmla="*/ 203 h 226"/>
                <a:gd name="T106" fmla="*/ 128 w 236"/>
                <a:gd name="T107" fmla="*/ 212 h 226"/>
                <a:gd name="T108" fmla="*/ 124 w 236"/>
                <a:gd name="T109" fmla="*/ 216 h 226"/>
                <a:gd name="T110" fmla="*/ 118 w 236"/>
                <a:gd name="T111" fmla="*/ 220 h 22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36"/>
                <a:gd name="T169" fmla="*/ 0 h 226"/>
                <a:gd name="T170" fmla="*/ 236 w 236"/>
                <a:gd name="T171" fmla="*/ 226 h 22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36" h="226">
                  <a:moveTo>
                    <a:pt x="112" y="219"/>
                  </a:moveTo>
                  <a:lnTo>
                    <a:pt x="109" y="219"/>
                  </a:lnTo>
                  <a:lnTo>
                    <a:pt x="108" y="219"/>
                  </a:lnTo>
                  <a:lnTo>
                    <a:pt x="107" y="217"/>
                  </a:lnTo>
                  <a:lnTo>
                    <a:pt x="106" y="214"/>
                  </a:lnTo>
                  <a:lnTo>
                    <a:pt x="106" y="211"/>
                  </a:lnTo>
                  <a:lnTo>
                    <a:pt x="106" y="209"/>
                  </a:lnTo>
                  <a:lnTo>
                    <a:pt x="102" y="204"/>
                  </a:lnTo>
                  <a:lnTo>
                    <a:pt x="101" y="198"/>
                  </a:lnTo>
                  <a:lnTo>
                    <a:pt x="96" y="193"/>
                  </a:lnTo>
                  <a:lnTo>
                    <a:pt x="93" y="189"/>
                  </a:lnTo>
                  <a:lnTo>
                    <a:pt x="92" y="187"/>
                  </a:lnTo>
                  <a:lnTo>
                    <a:pt x="90" y="181"/>
                  </a:lnTo>
                  <a:lnTo>
                    <a:pt x="88" y="175"/>
                  </a:lnTo>
                  <a:lnTo>
                    <a:pt x="83" y="169"/>
                  </a:lnTo>
                  <a:lnTo>
                    <a:pt x="80" y="164"/>
                  </a:lnTo>
                  <a:lnTo>
                    <a:pt x="76" y="158"/>
                  </a:lnTo>
                  <a:lnTo>
                    <a:pt x="72" y="153"/>
                  </a:lnTo>
                  <a:lnTo>
                    <a:pt x="71" y="151"/>
                  </a:lnTo>
                  <a:lnTo>
                    <a:pt x="69" y="146"/>
                  </a:lnTo>
                  <a:lnTo>
                    <a:pt x="68" y="144"/>
                  </a:lnTo>
                  <a:lnTo>
                    <a:pt x="66" y="140"/>
                  </a:lnTo>
                  <a:lnTo>
                    <a:pt x="61" y="135"/>
                  </a:lnTo>
                  <a:lnTo>
                    <a:pt x="57" y="130"/>
                  </a:lnTo>
                  <a:lnTo>
                    <a:pt x="54" y="124"/>
                  </a:lnTo>
                  <a:lnTo>
                    <a:pt x="50" y="119"/>
                  </a:lnTo>
                  <a:lnTo>
                    <a:pt x="44" y="113"/>
                  </a:lnTo>
                  <a:lnTo>
                    <a:pt x="42" y="111"/>
                  </a:lnTo>
                  <a:lnTo>
                    <a:pt x="41" y="109"/>
                  </a:lnTo>
                  <a:lnTo>
                    <a:pt x="35" y="107"/>
                  </a:lnTo>
                  <a:lnTo>
                    <a:pt x="29" y="103"/>
                  </a:lnTo>
                  <a:lnTo>
                    <a:pt x="24" y="101"/>
                  </a:lnTo>
                  <a:lnTo>
                    <a:pt x="17" y="96"/>
                  </a:lnTo>
                  <a:lnTo>
                    <a:pt x="15" y="96"/>
                  </a:lnTo>
                  <a:lnTo>
                    <a:pt x="8" y="95"/>
                  </a:lnTo>
                  <a:lnTo>
                    <a:pt x="0" y="95"/>
                  </a:lnTo>
                  <a:lnTo>
                    <a:pt x="0" y="92"/>
                  </a:lnTo>
                  <a:lnTo>
                    <a:pt x="1" y="91"/>
                  </a:lnTo>
                  <a:lnTo>
                    <a:pt x="4" y="90"/>
                  </a:lnTo>
                  <a:lnTo>
                    <a:pt x="4" y="89"/>
                  </a:lnTo>
                  <a:lnTo>
                    <a:pt x="5" y="87"/>
                  </a:lnTo>
                  <a:lnTo>
                    <a:pt x="5" y="85"/>
                  </a:lnTo>
                  <a:lnTo>
                    <a:pt x="9" y="80"/>
                  </a:lnTo>
                  <a:lnTo>
                    <a:pt x="11" y="75"/>
                  </a:lnTo>
                  <a:lnTo>
                    <a:pt x="15" y="69"/>
                  </a:lnTo>
                  <a:lnTo>
                    <a:pt x="20" y="63"/>
                  </a:lnTo>
                  <a:lnTo>
                    <a:pt x="24" y="57"/>
                  </a:lnTo>
                  <a:lnTo>
                    <a:pt x="28" y="52"/>
                  </a:lnTo>
                  <a:lnTo>
                    <a:pt x="33" y="45"/>
                  </a:lnTo>
                  <a:lnTo>
                    <a:pt x="38" y="41"/>
                  </a:lnTo>
                  <a:lnTo>
                    <a:pt x="74" y="4"/>
                  </a:lnTo>
                  <a:lnTo>
                    <a:pt x="76" y="2"/>
                  </a:lnTo>
                  <a:lnTo>
                    <a:pt x="83" y="0"/>
                  </a:lnTo>
                  <a:lnTo>
                    <a:pt x="90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4" y="4"/>
                  </a:lnTo>
                  <a:lnTo>
                    <a:pt x="110" y="5"/>
                  </a:lnTo>
                  <a:lnTo>
                    <a:pt x="116" y="10"/>
                  </a:lnTo>
                  <a:lnTo>
                    <a:pt x="119" y="13"/>
                  </a:lnTo>
                  <a:lnTo>
                    <a:pt x="122" y="14"/>
                  </a:lnTo>
                  <a:lnTo>
                    <a:pt x="128" y="16"/>
                  </a:lnTo>
                  <a:lnTo>
                    <a:pt x="133" y="18"/>
                  </a:lnTo>
                  <a:lnTo>
                    <a:pt x="140" y="23"/>
                  </a:lnTo>
                  <a:lnTo>
                    <a:pt x="144" y="26"/>
                  </a:lnTo>
                  <a:lnTo>
                    <a:pt x="150" y="30"/>
                  </a:lnTo>
                  <a:lnTo>
                    <a:pt x="156" y="34"/>
                  </a:lnTo>
                  <a:lnTo>
                    <a:pt x="162" y="39"/>
                  </a:lnTo>
                  <a:lnTo>
                    <a:pt x="167" y="43"/>
                  </a:lnTo>
                  <a:lnTo>
                    <a:pt x="173" y="47"/>
                  </a:lnTo>
                  <a:lnTo>
                    <a:pt x="178" y="50"/>
                  </a:lnTo>
                  <a:lnTo>
                    <a:pt x="185" y="56"/>
                  </a:lnTo>
                  <a:lnTo>
                    <a:pt x="189" y="60"/>
                  </a:lnTo>
                  <a:lnTo>
                    <a:pt x="195" y="63"/>
                  </a:lnTo>
                  <a:lnTo>
                    <a:pt x="201" y="67"/>
                  </a:lnTo>
                  <a:lnTo>
                    <a:pt x="207" y="73"/>
                  </a:lnTo>
                  <a:lnTo>
                    <a:pt x="213" y="79"/>
                  </a:lnTo>
                  <a:lnTo>
                    <a:pt x="221" y="86"/>
                  </a:lnTo>
                  <a:lnTo>
                    <a:pt x="222" y="87"/>
                  </a:lnTo>
                  <a:lnTo>
                    <a:pt x="226" y="89"/>
                  </a:lnTo>
                  <a:lnTo>
                    <a:pt x="227" y="90"/>
                  </a:lnTo>
                  <a:lnTo>
                    <a:pt x="228" y="91"/>
                  </a:lnTo>
                  <a:lnTo>
                    <a:pt x="230" y="94"/>
                  </a:lnTo>
                  <a:lnTo>
                    <a:pt x="235" y="101"/>
                  </a:lnTo>
                  <a:lnTo>
                    <a:pt x="232" y="105"/>
                  </a:lnTo>
                  <a:lnTo>
                    <a:pt x="230" y="111"/>
                  </a:lnTo>
                  <a:lnTo>
                    <a:pt x="224" y="118"/>
                  </a:lnTo>
                  <a:lnTo>
                    <a:pt x="217" y="125"/>
                  </a:lnTo>
                  <a:lnTo>
                    <a:pt x="211" y="129"/>
                  </a:lnTo>
                  <a:lnTo>
                    <a:pt x="205" y="133"/>
                  </a:lnTo>
                  <a:lnTo>
                    <a:pt x="199" y="139"/>
                  </a:lnTo>
                  <a:lnTo>
                    <a:pt x="192" y="144"/>
                  </a:lnTo>
                  <a:lnTo>
                    <a:pt x="186" y="148"/>
                  </a:lnTo>
                  <a:lnTo>
                    <a:pt x="181" y="153"/>
                  </a:lnTo>
                  <a:lnTo>
                    <a:pt x="176" y="160"/>
                  </a:lnTo>
                  <a:lnTo>
                    <a:pt x="172" y="163"/>
                  </a:lnTo>
                  <a:lnTo>
                    <a:pt x="166" y="170"/>
                  </a:lnTo>
                  <a:lnTo>
                    <a:pt x="159" y="178"/>
                  </a:lnTo>
                  <a:lnTo>
                    <a:pt x="152" y="184"/>
                  </a:lnTo>
                  <a:lnTo>
                    <a:pt x="149" y="188"/>
                  </a:lnTo>
                  <a:lnTo>
                    <a:pt x="147" y="191"/>
                  </a:lnTo>
                  <a:lnTo>
                    <a:pt x="145" y="195"/>
                  </a:lnTo>
                  <a:lnTo>
                    <a:pt x="139" y="201"/>
                  </a:lnTo>
                  <a:lnTo>
                    <a:pt x="135" y="203"/>
                  </a:lnTo>
                  <a:lnTo>
                    <a:pt x="130" y="209"/>
                  </a:lnTo>
                  <a:lnTo>
                    <a:pt x="128" y="212"/>
                  </a:lnTo>
                  <a:lnTo>
                    <a:pt x="126" y="215"/>
                  </a:lnTo>
                  <a:lnTo>
                    <a:pt x="124" y="216"/>
                  </a:lnTo>
                  <a:lnTo>
                    <a:pt x="120" y="218"/>
                  </a:lnTo>
                  <a:lnTo>
                    <a:pt x="118" y="220"/>
                  </a:lnTo>
                  <a:lnTo>
                    <a:pt x="112" y="225"/>
                  </a:lnTo>
                </a:path>
              </a:pathLst>
            </a:custGeom>
            <a:noFill/>
            <a:ln w="3810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3" name="SMARTInkAnnotation4"/>
            <p:cNvSpPr>
              <a:spLocks/>
            </p:cNvSpPr>
            <p:nvPr/>
          </p:nvSpPr>
          <p:spPr bwMode="auto">
            <a:xfrm>
              <a:off x="2363" y="3403"/>
              <a:ext cx="270" cy="282"/>
            </a:xfrm>
            <a:custGeom>
              <a:avLst/>
              <a:gdLst>
                <a:gd name="T0" fmla="*/ 129 w 270"/>
                <a:gd name="T1" fmla="*/ 1 h 282"/>
                <a:gd name="T2" fmla="*/ 127 w 270"/>
                <a:gd name="T3" fmla="*/ 5 h 282"/>
                <a:gd name="T4" fmla="*/ 124 w 270"/>
                <a:gd name="T5" fmla="*/ 7 h 282"/>
                <a:gd name="T6" fmla="*/ 122 w 270"/>
                <a:gd name="T7" fmla="*/ 10 h 282"/>
                <a:gd name="T8" fmla="*/ 115 w 270"/>
                <a:gd name="T9" fmla="*/ 14 h 282"/>
                <a:gd name="T10" fmla="*/ 104 w 270"/>
                <a:gd name="T11" fmla="*/ 35 h 282"/>
                <a:gd name="T12" fmla="*/ 92 w 270"/>
                <a:gd name="T13" fmla="*/ 49 h 282"/>
                <a:gd name="T14" fmla="*/ 82 w 270"/>
                <a:gd name="T15" fmla="*/ 62 h 282"/>
                <a:gd name="T16" fmla="*/ 75 w 270"/>
                <a:gd name="T17" fmla="*/ 69 h 282"/>
                <a:gd name="T18" fmla="*/ 65 w 270"/>
                <a:gd name="T19" fmla="*/ 82 h 282"/>
                <a:gd name="T20" fmla="*/ 48 w 270"/>
                <a:gd name="T21" fmla="*/ 102 h 282"/>
                <a:gd name="T22" fmla="*/ 31 w 270"/>
                <a:gd name="T23" fmla="*/ 125 h 282"/>
                <a:gd name="T24" fmla="*/ 22 w 270"/>
                <a:gd name="T25" fmla="*/ 139 h 282"/>
                <a:gd name="T26" fmla="*/ 13 w 270"/>
                <a:gd name="T27" fmla="*/ 150 h 282"/>
                <a:gd name="T28" fmla="*/ 10 w 270"/>
                <a:gd name="T29" fmla="*/ 156 h 282"/>
                <a:gd name="T30" fmla="*/ 6 w 270"/>
                <a:gd name="T31" fmla="*/ 159 h 282"/>
                <a:gd name="T32" fmla="*/ 5 w 270"/>
                <a:gd name="T33" fmla="*/ 167 h 282"/>
                <a:gd name="T34" fmla="*/ 1 w 270"/>
                <a:gd name="T35" fmla="*/ 169 h 282"/>
                <a:gd name="T36" fmla="*/ 0 w 270"/>
                <a:gd name="T37" fmla="*/ 177 h 282"/>
                <a:gd name="T38" fmla="*/ 12 w 270"/>
                <a:gd name="T39" fmla="*/ 193 h 282"/>
                <a:gd name="T40" fmla="*/ 39 w 270"/>
                <a:gd name="T41" fmla="*/ 223 h 282"/>
                <a:gd name="T42" fmla="*/ 55 w 270"/>
                <a:gd name="T43" fmla="*/ 236 h 282"/>
                <a:gd name="T44" fmla="*/ 63 w 270"/>
                <a:gd name="T45" fmla="*/ 241 h 282"/>
                <a:gd name="T46" fmla="*/ 82 w 270"/>
                <a:gd name="T47" fmla="*/ 257 h 282"/>
                <a:gd name="T48" fmla="*/ 103 w 270"/>
                <a:gd name="T49" fmla="*/ 275 h 282"/>
                <a:gd name="T50" fmla="*/ 117 w 270"/>
                <a:gd name="T51" fmla="*/ 281 h 282"/>
                <a:gd name="T52" fmla="*/ 128 w 270"/>
                <a:gd name="T53" fmla="*/ 281 h 282"/>
                <a:gd name="T54" fmla="*/ 139 w 270"/>
                <a:gd name="T55" fmla="*/ 272 h 282"/>
                <a:gd name="T56" fmla="*/ 149 w 270"/>
                <a:gd name="T57" fmla="*/ 266 h 282"/>
                <a:gd name="T58" fmla="*/ 153 w 270"/>
                <a:gd name="T59" fmla="*/ 259 h 282"/>
                <a:gd name="T60" fmla="*/ 166 w 270"/>
                <a:gd name="T61" fmla="*/ 238 h 282"/>
                <a:gd name="T62" fmla="*/ 181 w 270"/>
                <a:gd name="T63" fmla="*/ 218 h 282"/>
                <a:gd name="T64" fmla="*/ 196 w 270"/>
                <a:gd name="T65" fmla="*/ 197 h 282"/>
                <a:gd name="T66" fmla="*/ 207 w 270"/>
                <a:gd name="T67" fmla="*/ 185 h 282"/>
                <a:gd name="T68" fmla="*/ 220 w 270"/>
                <a:gd name="T69" fmla="*/ 170 h 282"/>
                <a:gd name="T70" fmla="*/ 237 w 270"/>
                <a:gd name="T71" fmla="*/ 156 h 282"/>
                <a:gd name="T72" fmla="*/ 247 w 270"/>
                <a:gd name="T73" fmla="*/ 144 h 282"/>
                <a:gd name="T74" fmla="*/ 260 w 270"/>
                <a:gd name="T75" fmla="*/ 133 h 282"/>
                <a:gd name="T76" fmla="*/ 264 w 270"/>
                <a:gd name="T77" fmla="*/ 126 h 282"/>
                <a:gd name="T78" fmla="*/ 268 w 270"/>
                <a:gd name="T79" fmla="*/ 124 h 282"/>
                <a:gd name="T80" fmla="*/ 269 w 270"/>
                <a:gd name="T81" fmla="*/ 113 h 282"/>
                <a:gd name="T82" fmla="*/ 268 w 270"/>
                <a:gd name="T83" fmla="*/ 109 h 282"/>
                <a:gd name="T84" fmla="*/ 265 w 270"/>
                <a:gd name="T85" fmla="*/ 106 h 282"/>
                <a:gd name="T86" fmla="*/ 253 w 270"/>
                <a:gd name="T87" fmla="*/ 85 h 282"/>
                <a:gd name="T88" fmla="*/ 247 w 270"/>
                <a:gd name="T89" fmla="*/ 75 h 282"/>
                <a:gd name="T90" fmla="*/ 217 w 270"/>
                <a:gd name="T91" fmla="*/ 44 h 282"/>
                <a:gd name="T92" fmla="*/ 195 w 270"/>
                <a:gd name="T93" fmla="*/ 25 h 282"/>
                <a:gd name="T94" fmla="*/ 173 w 270"/>
                <a:gd name="T95" fmla="*/ 17 h 282"/>
                <a:gd name="T96" fmla="*/ 153 w 270"/>
                <a:gd name="T97" fmla="*/ 6 h 28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70"/>
                <a:gd name="T148" fmla="*/ 0 h 282"/>
                <a:gd name="T149" fmla="*/ 270 w 270"/>
                <a:gd name="T150" fmla="*/ 282 h 28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70" h="282">
                  <a:moveTo>
                    <a:pt x="135" y="0"/>
                  </a:moveTo>
                  <a:lnTo>
                    <a:pt x="130" y="0"/>
                  </a:lnTo>
                  <a:lnTo>
                    <a:pt x="129" y="1"/>
                  </a:lnTo>
                  <a:lnTo>
                    <a:pt x="129" y="3"/>
                  </a:lnTo>
                  <a:lnTo>
                    <a:pt x="128" y="4"/>
                  </a:lnTo>
                  <a:lnTo>
                    <a:pt x="127" y="5"/>
                  </a:lnTo>
                  <a:lnTo>
                    <a:pt x="126" y="5"/>
                  </a:lnTo>
                  <a:lnTo>
                    <a:pt x="125" y="6"/>
                  </a:lnTo>
                  <a:lnTo>
                    <a:pt x="124" y="7"/>
                  </a:lnTo>
                  <a:lnTo>
                    <a:pt x="124" y="9"/>
                  </a:lnTo>
                  <a:lnTo>
                    <a:pt x="123" y="9"/>
                  </a:lnTo>
                  <a:lnTo>
                    <a:pt x="122" y="10"/>
                  </a:lnTo>
                  <a:lnTo>
                    <a:pt x="121" y="11"/>
                  </a:lnTo>
                  <a:lnTo>
                    <a:pt x="117" y="13"/>
                  </a:lnTo>
                  <a:lnTo>
                    <a:pt x="115" y="14"/>
                  </a:lnTo>
                  <a:lnTo>
                    <a:pt x="114" y="16"/>
                  </a:lnTo>
                  <a:lnTo>
                    <a:pt x="109" y="28"/>
                  </a:lnTo>
                  <a:lnTo>
                    <a:pt x="104" y="35"/>
                  </a:lnTo>
                  <a:lnTo>
                    <a:pt x="97" y="43"/>
                  </a:lnTo>
                  <a:lnTo>
                    <a:pt x="93" y="47"/>
                  </a:lnTo>
                  <a:lnTo>
                    <a:pt x="92" y="49"/>
                  </a:lnTo>
                  <a:lnTo>
                    <a:pt x="90" y="54"/>
                  </a:lnTo>
                  <a:lnTo>
                    <a:pt x="87" y="58"/>
                  </a:lnTo>
                  <a:lnTo>
                    <a:pt x="82" y="62"/>
                  </a:lnTo>
                  <a:lnTo>
                    <a:pt x="79" y="64"/>
                  </a:lnTo>
                  <a:lnTo>
                    <a:pt x="77" y="66"/>
                  </a:lnTo>
                  <a:lnTo>
                    <a:pt x="75" y="69"/>
                  </a:lnTo>
                  <a:lnTo>
                    <a:pt x="74" y="72"/>
                  </a:lnTo>
                  <a:lnTo>
                    <a:pt x="73" y="75"/>
                  </a:lnTo>
                  <a:lnTo>
                    <a:pt x="65" y="82"/>
                  </a:lnTo>
                  <a:lnTo>
                    <a:pt x="60" y="86"/>
                  </a:lnTo>
                  <a:lnTo>
                    <a:pt x="54" y="95"/>
                  </a:lnTo>
                  <a:lnTo>
                    <a:pt x="48" y="102"/>
                  </a:lnTo>
                  <a:lnTo>
                    <a:pt x="41" y="111"/>
                  </a:lnTo>
                  <a:lnTo>
                    <a:pt x="37" y="117"/>
                  </a:lnTo>
                  <a:lnTo>
                    <a:pt x="31" y="125"/>
                  </a:lnTo>
                  <a:lnTo>
                    <a:pt x="26" y="131"/>
                  </a:lnTo>
                  <a:lnTo>
                    <a:pt x="25" y="133"/>
                  </a:lnTo>
                  <a:lnTo>
                    <a:pt x="22" y="139"/>
                  </a:lnTo>
                  <a:lnTo>
                    <a:pt x="16" y="146"/>
                  </a:lnTo>
                  <a:lnTo>
                    <a:pt x="14" y="148"/>
                  </a:lnTo>
                  <a:lnTo>
                    <a:pt x="13" y="150"/>
                  </a:lnTo>
                  <a:lnTo>
                    <a:pt x="12" y="154"/>
                  </a:lnTo>
                  <a:lnTo>
                    <a:pt x="11" y="155"/>
                  </a:lnTo>
                  <a:lnTo>
                    <a:pt x="10" y="156"/>
                  </a:lnTo>
                  <a:lnTo>
                    <a:pt x="8" y="157"/>
                  </a:lnTo>
                  <a:lnTo>
                    <a:pt x="7" y="158"/>
                  </a:lnTo>
                  <a:lnTo>
                    <a:pt x="6" y="159"/>
                  </a:lnTo>
                  <a:lnTo>
                    <a:pt x="6" y="162"/>
                  </a:lnTo>
                  <a:lnTo>
                    <a:pt x="5" y="165"/>
                  </a:lnTo>
                  <a:lnTo>
                    <a:pt x="5" y="167"/>
                  </a:lnTo>
                  <a:lnTo>
                    <a:pt x="4" y="167"/>
                  </a:lnTo>
                  <a:lnTo>
                    <a:pt x="2" y="168"/>
                  </a:lnTo>
                  <a:lnTo>
                    <a:pt x="1" y="169"/>
                  </a:lnTo>
                  <a:lnTo>
                    <a:pt x="1" y="170"/>
                  </a:lnTo>
                  <a:lnTo>
                    <a:pt x="0" y="174"/>
                  </a:lnTo>
                  <a:lnTo>
                    <a:pt x="0" y="177"/>
                  </a:lnTo>
                  <a:lnTo>
                    <a:pt x="0" y="179"/>
                  </a:lnTo>
                  <a:lnTo>
                    <a:pt x="4" y="185"/>
                  </a:lnTo>
                  <a:lnTo>
                    <a:pt x="12" y="193"/>
                  </a:lnTo>
                  <a:lnTo>
                    <a:pt x="35" y="216"/>
                  </a:lnTo>
                  <a:lnTo>
                    <a:pt x="37" y="218"/>
                  </a:lnTo>
                  <a:lnTo>
                    <a:pt x="39" y="223"/>
                  </a:lnTo>
                  <a:lnTo>
                    <a:pt x="42" y="227"/>
                  </a:lnTo>
                  <a:lnTo>
                    <a:pt x="47" y="231"/>
                  </a:lnTo>
                  <a:lnTo>
                    <a:pt x="55" y="236"/>
                  </a:lnTo>
                  <a:lnTo>
                    <a:pt x="57" y="238"/>
                  </a:lnTo>
                  <a:lnTo>
                    <a:pt x="61" y="240"/>
                  </a:lnTo>
                  <a:lnTo>
                    <a:pt x="63" y="241"/>
                  </a:lnTo>
                  <a:lnTo>
                    <a:pt x="67" y="243"/>
                  </a:lnTo>
                  <a:lnTo>
                    <a:pt x="74" y="250"/>
                  </a:lnTo>
                  <a:lnTo>
                    <a:pt x="82" y="257"/>
                  </a:lnTo>
                  <a:lnTo>
                    <a:pt x="97" y="272"/>
                  </a:lnTo>
                  <a:lnTo>
                    <a:pt x="99" y="273"/>
                  </a:lnTo>
                  <a:lnTo>
                    <a:pt x="103" y="275"/>
                  </a:lnTo>
                  <a:lnTo>
                    <a:pt x="108" y="275"/>
                  </a:lnTo>
                  <a:lnTo>
                    <a:pt x="110" y="276"/>
                  </a:lnTo>
                  <a:lnTo>
                    <a:pt x="117" y="281"/>
                  </a:lnTo>
                  <a:lnTo>
                    <a:pt x="119" y="281"/>
                  </a:lnTo>
                  <a:lnTo>
                    <a:pt x="126" y="281"/>
                  </a:lnTo>
                  <a:lnTo>
                    <a:pt x="128" y="281"/>
                  </a:lnTo>
                  <a:lnTo>
                    <a:pt x="133" y="277"/>
                  </a:lnTo>
                  <a:lnTo>
                    <a:pt x="137" y="273"/>
                  </a:lnTo>
                  <a:lnTo>
                    <a:pt x="139" y="272"/>
                  </a:lnTo>
                  <a:lnTo>
                    <a:pt x="144" y="270"/>
                  </a:lnTo>
                  <a:lnTo>
                    <a:pt x="148" y="267"/>
                  </a:lnTo>
                  <a:lnTo>
                    <a:pt x="149" y="266"/>
                  </a:lnTo>
                  <a:lnTo>
                    <a:pt x="150" y="264"/>
                  </a:lnTo>
                  <a:lnTo>
                    <a:pt x="150" y="262"/>
                  </a:lnTo>
                  <a:lnTo>
                    <a:pt x="153" y="259"/>
                  </a:lnTo>
                  <a:lnTo>
                    <a:pt x="156" y="254"/>
                  </a:lnTo>
                  <a:lnTo>
                    <a:pt x="159" y="248"/>
                  </a:lnTo>
                  <a:lnTo>
                    <a:pt x="166" y="238"/>
                  </a:lnTo>
                  <a:lnTo>
                    <a:pt x="170" y="232"/>
                  </a:lnTo>
                  <a:lnTo>
                    <a:pt x="176" y="225"/>
                  </a:lnTo>
                  <a:lnTo>
                    <a:pt x="181" y="218"/>
                  </a:lnTo>
                  <a:lnTo>
                    <a:pt x="188" y="210"/>
                  </a:lnTo>
                  <a:lnTo>
                    <a:pt x="192" y="204"/>
                  </a:lnTo>
                  <a:lnTo>
                    <a:pt x="196" y="197"/>
                  </a:lnTo>
                  <a:lnTo>
                    <a:pt x="198" y="193"/>
                  </a:lnTo>
                  <a:lnTo>
                    <a:pt x="204" y="187"/>
                  </a:lnTo>
                  <a:lnTo>
                    <a:pt x="207" y="185"/>
                  </a:lnTo>
                  <a:lnTo>
                    <a:pt x="212" y="179"/>
                  </a:lnTo>
                  <a:lnTo>
                    <a:pt x="214" y="176"/>
                  </a:lnTo>
                  <a:lnTo>
                    <a:pt x="220" y="170"/>
                  </a:lnTo>
                  <a:lnTo>
                    <a:pt x="226" y="166"/>
                  </a:lnTo>
                  <a:lnTo>
                    <a:pt x="233" y="160"/>
                  </a:lnTo>
                  <a:lnTo>
                    <a:pt x="237" y="156"/>
                  </a:lnTo>
                  <a:lnTo>
                    <a:pt x="243" y="147"/>
                  </a:lnTo>
                  <a:lnTo>
                    <a:pt x="245" y="145"/>
                  </a:lnTo>
                  <a:lnTo>
                    <a:pt x="247" y="144"/>
                  </a:lnTo>
                  <a:lnTo>
                    <a:pt x="251" y="141"/>
                  </a:lnTo>
                  <a:lnTo>
                    <a:pt x="258" y="135"/>
                  </a:lnTo>
                  <a:lnTo>
                    <a:pt x="260" y="133"/>
                  </a:lnTo>
                  <a:lnTo>
                    <a:pt x="261" y="131"/>
                  </a:lnTo>
                  <a:lnTo>
                    <a:pt x="263" y="128"/>
                  </a:lnTo>
                  <a:lnTo>
                    <a:pt x="264" y="126"/>
                  </a:lnTo>
                  <a:lnTo>
                    <a:pt x="265" y="126"/>
                  </a:lnTo>
                  <a:lnTo>
                    <a:pt x="267" y="125"/>
                  </a:lnTo>
                  <a:lnTo>
                    <a:pt x="268" y="124"/>
                  </a:lnTo>
                  <a:lnTo>
                    <a:pt x="268" y="123"/>
                  </a:lnTo>
                  <a:lnTo>
                    <a:pt x="269" y="120"/>
                  </a:lnTo>
                  <a:lnTo>
                    <a:pt x="269" y="113"/>
                  </a:lnTo>
                  <a:lnTo>
                    <a:pt x="269" y="111"/>
                  </a:lnTo>
                  <a:lnTo>
                    <a:pt x="269" y="109"/>
                  </a:lnTo>
                  <a:lnTo>
                    <a:pt x="268" y="109"/>
                  </a:lnTo>
                  <a:lnTo>
                    <a:pt x="266" y="108"/>
                  </a:lnTo>
                  <a:lnTo>
                    <a:pt x="266" y="107"/>
                  </a:lnTo>
                  <a:lnTo>
                    <a:pt x="265" y="106"/>
                  </a:lnTo>
                  <a:lnTo>
                    <a:pt x="264" y="102"/>
                  </a:lnTo>
                  <a:lnTo>
                    <a:pt x="260" y="94"/>
                  </a:lnTo>
                  <a:lnTo>
                    <a:pt x="253" y="85"/>
                  </a:lnTo>
                  <a:lnTo>
                    <a:pt x="251" y="83"/>
                  </a:lnTo>
                  <a:lnTo>
                    <a:pt x="249" y="81"/>
                  </a:lnTo>
                  <a:lnTo>
                    <a:pt x="247" y="75"/>
                  </a:lnTo>
                  <a:lnTo>
                    <a:pt x="242" y="69"/>
                  </a:lnTo>
                  <a:lnTo>
                    <a:pt x="236" y="63"/>
                  </a:lnTo>
                  <a:lnTo>
                    <a:pt x="217" y="44"/>
                  </a:lnTo>
                  <a:lnTo>
                    <a:pt x="207" y="33"/>
                  </a:lnTo>
                  <a:lnTo>
                    <a:pt x="201" y="29"/>
                  </a:lnTo>
                  <a:lnTo>
                    <a:pt x="195" y="25"/>
                  </a:lnTo>
                  <a:lnTo>
                    <a:pt x="187" y="23"/>
                  </a:lnTo>
                  <a:lnTo>
                    <a:pt x="181" y="20"/>
                  </a:lnTo>
                  <a:lnTo>
                    <a:pt x="173" y="17"/>
                  </a:lnTo>
                  <a:lnTo>
                    <a:pt x="167" y="13"/>
                  </a:lnTo>
                  <a:lnTo>
                    <a:pt x="160" y="8"/>
                  </a:lnTo>
                  <a:lnTo>
                    <a:pt x="153" y="6"/>
                  </a:lnTo>
                  <a:lnTo>
                    <a:pt x="148" y="2"/>
                  </a:lnTo>
                  <a:lnTo>
                    <a:pt x="140" y="0"/>
                  </a:lnTo>
                </a:path>
              </a:pathLst>
            </a:custGeom>
            <a:noFill/>
            <a:ln w="3810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1338</TotalTime>
  <Words>301</Words>
  <Application>Microsoft Office PowerPoint</Application>
  <PresentationFormat>On-screen Show (4:3)</PresentationFormat>
  <Paragraphs>51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Trebuchet MS</vt:lpstr>
      <vt:lpstr>Wingdings</vt:lpstr>
      <vt:lpstr>Wingdings 2</vt:lpstr>
      <vt:lpstr>Opulent</vt:lpstr>
      <vt:lpstr>Chapter 2- Chemistry</vt:lpstr>
      <vt:lpstr>Atoms are incredibly small. 100 million atoms = 1 centimeter —about the width of your little finger!</vt:lpstr>
      <vt:lpstr>Nucleus- In and out</vt:lpstr>
      <vt:lpstr>Elements</vt:lpstr>
      <vt:lpstr>Elements and Isotopes</vt:lpstr>
      <vt:lpstr>Atomic mass (mass number)</vt:lpstr>
      <vt:lpstr>Chemical compounds</vt:lpstr>
      <vt:lpstr>Chemical bonds</vt:lpstr>
      <vt:lpstr>Chemical bonds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2- Chemistry</dc:title>
  <dc:creator>Jeff</dc:creator>
  <cp:lastModifiedBy>Windows User</cp:lastModifiedBy>
  <cp:revision>19</cp:revision>
  <dcterms:created xsi:type="dcterms:W3CDTF">2010-09-08T00:47:00Z</dcterms:created>
  <dcterms:modified xsi:type="dcterms:W3CDTF">2016-08-29T12:07:36Z</dcterms:modified>
</cp:coreProperties>
</file>