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7077075" cy="90281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62A5C-96B0-4B17-B986-328F768ADF9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49FF20-771E-4CBE-8CD0-7BEC584D681D}">
      <dgm:prSet phldrT="[Text]"/>
      <dgm:spPr/>
      <dgm:t>
        <a:bodyPr/>
        <a:lstStyle/>
        <a:p>
          <a:r>
            <a:rPr lang="en-US" dirty="0" smtClean="0"/>
            <a:t>Energy </a:t>
          </a:r>
        </a:p>
        <a:p>
          <a:r>
            <a:rPr lang="en-US" dirty="0" smtClean="0"/>
            <a:t>Resources</a:t>
          </a:r>
          <a:endParaRPr lang="en-US" dirty="0"/>
        </a:p>
      </dgm:t>
    </dgm:pt>
    <dgm:pt modelId="{35CB1E25-7803-43EB-A41A-DBEB53A2DBC3}" type="parTrans" cxnId="{829A9183-96AA-472E-8245-178816736519}">
      <dgm:prSet/>
      <dgm:spPr/>
      <dgm:t>
        <a:bodyPr/>
        <a:lstStyle/>
        <a:p>
          <a:endParaRPr lang="en-US"/>
        </a:p>
      </dgm:t>
    </dgm:pt>
    <dgm:pt modelId="{62B53FA7-D770-4A33-A7D0-93DC0CDF17EC}" type="sibTrans" cxnId="{829A9183-96AA-472E-8245-178816736519}">
      <dgm:prSet/>
      <dgm:spPr/>
      <dgm:t>
        <a:bodyPr/>
        <a:lstStyle/>
        <a:p>
          <a:endParaRPr lang="en-US"/>
        </a:p>
      </dgm:t>
    </dgm:pt>
    <dgm:pt modelId="{6467FB6B-9728-4423-80E4-0B4EE4292368}">
      <dgm:prSet phldrT="[Text]" custT="1"/>
      <dgm:spPr/>
      <dgm:t>
        <a:bodyPr/>
        <a:lstStyle/>
        <a:p>
          <a:r>
            <a:rPr lang="en-US" sz="3600" dirty="0" smtClean="0"/>
            <a:t>petroleum</a:t>
          </a:r>
          <a:endParaRPr lang="en-US" sz="3600" dirty="0"/>
        </a:p>
      </dgm:t>
    </dgm:pt>
    <dgm:pt modelId="{56C2C8C8-C578-4A9F-8B8D-28BCD727A669}" type="parTrans" cxnId="{DF14DDCC-EE2D-42A2-B8A3-722621CBC528}">
      <dgm:prSet/>
      <dgm:spPr/>
      <dgm:t>
        <a:bodyPr/>
        <a:lstStyle/>
        <a:p>
          <a:endParaRPr lang="en-US"/>
        </a:p>
      </dgm:t>
    </dgm:pt>
    <dgm:pt modelId="{A0C80735-C5C1-42B0-9FE3-0F29D42E5441}" type="sibTrans" cxnId="{DF14DDCC-EE2D-42A2-B8A3-722621CBC528}">
      <dgm:prSet/>
      <dgm:spPr/>
      <dgm:t>
        <a:bodyPr/>
        <a:lstStyle/>
        <a:p>
          <a:endParaRPr lang="en-US"/>
        </a:p>
      </dgm:t>
    </dgm:pt>
    <dgm:pt modelId="{F5E2FCDC-B573-4EF1-9353-7B5D49939F26}">
      <dgm:prSet phldrT="[Text]"/>
      <dgm:spPr/>
      <dgm:t>
        <a:bodyPr/>
        <a:lstStyle/>
        <a:p>
          <a:r>
            <a:rPr lang="en-US" dirty="0" smtClean="0"/>
            <a:t>Wind power</a:t>
          </a:r>
          <a:endParaRPr lang="en-US" dirty="0"/>
        </a:p>
      </dgm:t>
    </dgm:pt>
    <dgm:pt modelId="{E0E9B0E3-BDE0-49D5-A6A7-2EE29548F4B8}" type="parTrans" cxnId="{A3C1C0ED-FD1C-4577-B344-0EFC0558519A}">
      <dgm:prSet/>
      <dgm:spPr/>
      <dgm:t>
        <a:bodyPr/>
        <a:lstStyle/>
        <a:p>
          <a:endParaRPr lang="en-US"/>
        </a:p>
      </dgm:t>
    </dgm:pt>
    <dgm:pt modelId="{B2F69385-82DF-4F11-9253-1CE88E6D9977}" type="sibTrans" cxnId="{A3C1C0ED-FD1C-4577-B344-0EFC0558519A}">
      <dgm:prSet/>
      <dgm:spPr/>
      <dgm:t>
        <a:bodyPr/>
        <a:lstStyle/>
        <a:p>
          <a:endParaRPr lang="en-US"/>
        </a:p>
      </dgm:t>
    </dgm:pt>
    <dgm:pt modelId="{5F1FC0C6-8978-49E1-97F1-6F41CCA4BA57}">
      <dgm:prSet phldrT="[Text]" custT="1"/>
      <dgm:spPr/>
      <dgm:t>
        <a:bodyPr/>
        <a:lstStyle/>
        <a:p>
          <a:r>
            <a:rPr lang="en-US" sz="3200" dirty="0" smtClean="0"/>
            <a:t>Ethanol</a:t>
          </a:r>
        </a:p>
        <a:p>
          <a:r>
            <a:rPr lang="en-US" sz="3200" dirty="0" smtClean="0"/>
            <a:t>(corn-based fuel)</a:t>
          </a:r>
          <a:endParaRPr lang="en-US" sz="3200" dirty="0"/>
        </a:p>
      </dgm:t>
    </dgm:pt>
    <dgm:pt modelId="{2DCA61DB-EB33-4775-822F-A3C3B267E243}" type="parTrans" cxnId="{32725ED9-AFDC-4415-86C0-282472AA1DA6}">
      <dgm:prSet/>
      <dgm:spPr/>
      <dgm:t>
        <a:bodyPr/>
        <a:lstStyle/>
        <a:p>
          <a:endParaRPr lang="en-US"/>
        </a:p>
      </dgm:t>
    </dgm:pt>
    <dgm:pt modelId="{DBC196FF-E851-471B-94BB-B4BAE6351388}" type="sibTrans" cxnId="{32725ED9-AFDC-4415-86C0-282472AA1DA6}">
      <dgm:prSet/>
      <dgm:spPr/>
      <dgm:t>
        <a:bodyPr/>
        <a:lstStyle/>
        <a:p>
          <a:endParaRPr lang="en-US"/>
        </a:p>
      </dgm:t>
    </dgm:pt>
    <dgm:pt modelId="{AA421D68-71FD-460D-BA27-2BBCA07C63DA}">
      <dgm:prSet phldrT="[Text]" custT="1"/>
      <dgm:spPr/>
      <dgm:t>
        <a:bodyPr/>
        <a:lstStyle/>
        <a:p>
          <a:r>
            <a:rPr lang="en-US" sz="3600" dirty="0" smtClean="0"/>
            <a:t>Natural gas</a:t>
          </a:r>
          <a:endParaRPr lang="en-US" sz="3600" dirty="0"/>
        </a:p>
      </dgm:t>
    </dgm:pt>
    <dgm:pt modelId="{62139D6F-D278-43D8-B8A8-4C4F693E7E28}" type="parTrans" cxnId="{811A3758-DCCE-4C19-993E-606603B4A98F}">
      <dgm:prSet/>
      <dgm:spPr/>
      <dgm:t>
        <a:bodyPr/>
        <a:lstStyle/>
        <a:p>
          <a:endParaRPr lang="en-US"/>
        </a:p>
      </dgm:t>
    </dgm:pt>
    <dgm:pt modelId="{66D84AA5-2032-4AB7-A1D1-D39A9FD48E6F}" type="sibTrans" cxnId="{811A3758-DCCE-4C19-993E-606603B4A98F}">
      <dgm:prSet/>
      <dgm:spPr/>
      <dgm:t>
        <a:bodyPr/>
        <a:lstStyle/>
        <a:p>
          <a:endParaRPr lang="en-US"/>
        </a:p>
      </dgm:t>
    </dgm:pt>
    <dgm:pt modelId="{2A618092-8610-4016-8E56-ABE27557E4CC}">
      <dgm:prSet/>
      <dgm:spPr/>
      <dgm:t>
        <a:bodyPr/>
        <a:lstStyle/>
        <a:p>
          <a:endParaRPr lang="en-US"/>
        </a:p>
      </dgm:t>
    </dgm:pt>
    <dgm:pt modelId="{8FE2D3A9-97CE-48E5-90E0-5A125BFFFB93}" type="parTrans" cxnId="{9981E5A8-1F3F-4876-9DED-D44CE75178BE}">
      <dgm:prSet/>
      <dgm:spPr/>
      <dgm:t>
        <a:bodyPr/>
        <a:lstStyle/>
        <a:p>
          <a:endParaRPr lang="en-US"/>
        </a:p>
      </dgm:t>
    </dgm:pt>
    <dgm:pt modelId="{BD121296-74E6-4B81-9ED8-381EB22C6DE3}" type="sibTrans" cxnId="{9981E5A8-1F3F-4876-9DED-D44CE75178BE}">
      <dgm:prSet/>
      <dgm:spPr/>
      <dgm:t>
        <a:bodyPr/>
        <a:lstStyle/>
        <a:p>
          <a:endParaRPr lang="en-US"/>
        </a:p>
      </dgm:t>
    </dgm:pt>
    <dgm:pt modelId="{271072C8-F2E5-4318-9E57-7BF0BFACDC8D}">
      <dgm:prSet/>
      <dgm:spPr/>
      <dgm:t>
        <a:bodyPr/>
        <a:lstStyle/>
        <a:p>
          <a:endParaRPr lang="en-US"/>
        </a:p>
      </dgm:t>
    </dgm:pt>
    <dgm:pt modelId="{BE9426A1-6E04-489A-B8D3-57017EE5622D}" type="parTrans" cxnId="{8992F509-451F-4EB2-8179-196FB255B404}">
      <dgm:prSet/>
      <dgm:spPr/>
      <dgm:t>
        <a:bodyPr/>
        <a:lstStyle/>
        <a:p>
          <a:endParaRPr lang="en-US"/>
        </a:p>
      </dgm:t>
    </dgm:pt>
    <dgm:pt modelId="{46BFFD00-A9F5-48F8-9FF4-88B6384C0429}" type="sibTrans" cxnId="{8992F509-451F-4EB2-8179-196FB255B404}">
      <dgm:prSet/>
      <dgm:spPr/>
      <dgm:t>
        <a:bodyPr/>
        <a:lstStyle/>
        <a:p>
          <a:endParaRPr lang="en-US"/>
        </a:p>
      </dgm:t>
    </dgm:pt>
    <dgm:pt modelId="{2CE3F3A6-04DD-4A06-9A08-ABA53C97EAC0}">
      <dgm:prSet/>
      <dgm:spPr/>
      <dgm:t>
        <a:bodyPr/>
        <a:lstStyle/>
        <a:p>
          <a:endParaRPr lang="en-US"/>
        </a:p>
      </dgm:t>
    </dgm:pt>
    <dgm:pt modelId="{5D86DF80-0234-47D8-8809-C967DC28DA59}" type="parTrans" cxnId="{9C4D490D-BDC3-4F5C-BBDD-50A3455A9825}">
      <dgm:prSet/>
      <dgm:spPr/>
      <dgm:t>
        <a:bodyPr/>
        <a:lstStyle/>
        <a:p>
          <a:endParaRPr lang="en-US"/>
        </a:p>
      </dgm:t>
    </dgm:pt>
    <dgm:pt modelId="{3D2DE855-9616-4510-976F-6BB83306D712}" type="sibTrans" cxnId="{9C4D490D-BDC3-4F5C-BBDD-50A3455A9825}">
      <dgm:prSet/>
      <dgm:spPr/>
      <dgm:t>
        <a:bodyPr/>
        <a:lstStyle/>
        <a:p>
          <a:endParaRPr lang="en-US"/>
        </a:p>
      </dgm:t>
    </dgm:pt>
    <dgm:pt modelId="{31BC4B2D-4561-4301-B764-59FB134F0E79}">
      <dgm:prSet/>
      <dgm:spPr/>
      <dgm:t>
        <a:bodyPr/>
        <a:lstStyle/>
        <a:p>
          <a:endParaRPr lang="en-US"/>
        </a:p>
      </dgm:t>
    </dgm:pt>
    <dgm:pt modelId="{246C51BC-0A9D-45E6-A764-CDF6BEC06916}" type="parTrans" cxnId="{0BD74700-2442-48E0-B261-B9C665C22FC2}">
      <dgm:prSet/>
      <dgm:spPr/>
      <dgm:t>
        <a:bodyPr/>
        <a:lstStyle/>
        <a:p>
          <a:endParaRPr lang="en-US"/>
        </a:p>
      </dgm:t>
    </dgm:pt>
    <dgm:pt modelId="{719EF2E7-BB42-4C88-AB5B-6A29603AE64D}" type="sibTrans" cxnId="{0BD74700-2442-48E0-B261-B9C665C22FC2}">
      <dgm:prSet/>
      <dgm:spPr/>
      <dgm:t>
        <a:bodyPr/>
        <a:lstStyle/>
        <a:p>
          <a:endParaRPr lang="en-US"/>
        </a:p>
      </dgm:t>
    </dgm:pt>
    <dgm:pt modelId="{9CEBDA78-8C59-4EE3-9EB7-B9F72D653D6C}">
      <dgm:prSet phldrT="[Text]" phldr="1"/>
      <dgm:spPr/>
      <dgm:t>
        <a:bodyPr/>
        <a:lstStyle/>
        <a:p>
          <a:endParaRPr lang="en-US" dirty="0"/>
        </a:p>
      </dgm:t>
    </dgm:pt>
    <dgm:pt modelId="{4500A55D-1DB6-4E5A-AAD3-402CCB371A44}" type="parTrans" cxnId="{6F349460-98EE-47B8-BC0C-53CAD48A9BD2}">
      <dgm:prSet/>
      <dgm:spPr/>
      <dgm:t>
        <a:bodyPr/>
        <a:lstStyle/>
        <a:p>
          <a:endParaRPr lang="en-US"/>
        </a:p>
      </dgm:t>
    </dgm:pt>
    <dgm:pt modelId="{FA4647B0-8C85-4B08-A01E-6AFAA7C505FE}" type="sibTrans" cxnId="{6F349460-98EE-47B8-BC0C-53CAD48A9BD2}">
      <dgm:prSet/>
      <dgm:spPr/>
      <dgm:t>
        <a:bodyPr/>
        <a:lstStyle/>
        <a:p>
          <a:endParaRPr lang="en-US"/>
        </a:p>
      </dgm:t>
    </dgm:pt>
    <dgm:pt modelId="{2917833C-C4B9-4D7A-80E5-0A61517948BD}" type="pres">
      <dgm:prSet presAssocID="{41D62A5C-96B0-4B17-B986-328F768ADF9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69C4A7C-6DC2-485E-B52F-A92126820B0B}" type="pres">
      <dgm:prSet presAssocID="{8149FF20-771E-4CBE-8CD0-7BEC584D681D}" presName="centerShape" presStyleLbl="node0" presStyleIdx="0" presStyleCnt="1"/>
      <dgm:spPr/>
      <dgm:t>
        <a:bodyPr/>
        <a:lstStyle/>
        <a:p>
          <a:endParaRPr lang="en-US"/>
        </a:p>
      </dgm:t>
    </dgm:pt>
    <dgm:pt modelId="{509F3899-C02F-41F3-8B51-3E6A4D6137FF}" type="pres">
      <dgm:prSet presAssocID="{56C2C8C8-C578-4A9F-8B8D-28BCD727A669}" presName="Name9" presStyleLbl="parChTrans1D2" presStyleIdx="0" presStyleCnt="4"/>
      <dgm:spPr/>
    </dgm:pt>
    <dgm:pt modelId="{A275A89B-49D9-4261-9836-F1DB7E10768A}" type="pres">
      <dgm:prSet presAssocID="{56C2C8C8-C578-4A9F-8B8D-28BCD727A669}" presName="connTx" presStyleLbl="parChTrans1D2" presStyleIdx="0" presStyleCnt="4"/>
      <dgm:spPr/>
    </dgm:pt>
    <dgm:pt modelId="{E3C41846-AD2D-4A7C-91B1-DDFBD098F9A6}" type="pres">
      <dgm:prSet presAssocID="{6467FB6B-9728-4423-80E4-0B4EE4292368}" presName="node" presStyleLbl="node1" presStyleIdx="0" presStyleCnt="4" custScaleX="176118">
        <dgm:presLayoutVars>
          <dgm:bulletEnabled val="1"/>
        </dgm:presLayoutVars>
      </dgm:prSet>
      <dgm:spPr/>
    </dgm:pt>
    <dgm:pt modelId="{CB720405-F02E-40B0-BC78-F4B97AD16784}" type="pres">
      <dgm:prSet presAssocID="{E0E9B0E3-BDE0-49D5-A6A7-2EE29548F4B8}" presName="Name9" presStyleLbl="parChTrans1D2" presStyleIdx="1" presStyleCnt="4"/>
      <dgm:spPr/>
    </dgm:pt>
    <dgm:pt modelId="{EABE0264-3D33-4BEE-9415-74ACCBED9EA7}" type="pres">
      <dgm:prSet presAssocID="{E0E9B0E3-BDE0-49D5-A6A7-2EE29548F4B8}" presName="connTx" presStyleLbl="parChTrans1D2" presStyleIdx="1" presStyleCnt="4"/>
      <dgm:spPr/>
    </dgm:pt>
    <dgm:pt modelId="{E9376DC2-D66B-4961-AD7C-34CEA6DFDA36}" type="pres">
      <dgm:prSet presAssocID="{F5E2FCDC-B573-4EF1-9353-7B5D49939F26}" presName="node" presStyleLbl="node1" presStyleIdx="1" presStyleCnt="4" custScaleX="136022" custRadScaleRad="111220" custRadScaleInc="-37759">
        <dgm:presLayoutVars>
          <dgm:bulletEnabled val="1"/>
        </dgm:presLayoutVars>
      </dgm:prSet>
      <dgm:spPr/>
    </dgm:pt>
    <dgm:pt modelId="{55E7516E-BC4C-42B2-9880-B5A079E06E2B}" type="pres">
      <dgm:prSet presAssocID="{2DCA61DB-EB33-4775-822F-A3C3B267E243}" presName="Name9" presStyleLbl="parChTrans1D2" presStyleIdx="2" presStyleCnt="4"/>
      <dgm:spPr/>
    </dgm:pt>
    <dgm:pt modelId="{10FCD1BF-3BC6-41EC-8906-60641E0571B6}" type="pres">
      <dgm:prSet presAssocID="{2DCA61DB-EB33-4775-822F-A3C3B267E243}" presName="connTx" presStyleLbl="parChTrans1D2" presStyleIdx="2" presStyleCnt="4"/>
      <dgm:spPr/>
    </dgm:pt>
    <dgm:pt modelId="{8A93CF65-C860-4719-A5D9-FE3573B457E3}" type="pres">
      <dgm:prSet presAssocID="{5F1FC0C6-8978-49E1-97F1-6F41CCA4BA57}" presName="node" presStyleLbl="node1" presStyleIdx="2" presStyleCnt="4" custScaleX="167093" custRadScaleRad="127080" custRadScaleInc="1287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0FD704-AD3C-41FB-B3D3-70ED60D042AE}" type="pres">
      <dgm:prSet presAssocID="{62139D6F-D278-43D8-B8A8-4C4F693E7E28}" presName="Name9" presStyleLbl="parChTrans1D2" presStyleIdx="3" presStyleCnt="4"/>
      <dgm:spPr/>
    </dgm:pt>
    <dgm:pt modelId="{6B314EEF-2FE9-4EFF-868D-F157E9C22937}" type="pres">
      <dgm:prSet presAssocID="{62139D6F-D278-43D8-B8A8-4C4F693E7E28}" presName="connTx" presStyleLbl="parChTrans1D2" presStyleIdx="3" presStyleCnt="4"/>
      <dgm:spPr/>
    </dgm:pt>
    <dgm:pt modelId="{FD4643D3-23D4-4777-86A8-B3BFFC2C7C71}" type="pres">
      <dgm:prSet presAssocID="{AA421D68-71FD-460D-BA27-2BBCA07C63DA}" presName="node" presStyleLbl="node1" presStyleIdx="3" presStyleCnt="4" custScaleX="163833" custScaleY="109025" custRadScaleRad="130911" custRadScaleInc="382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43F4EB-D8D0-4832-9EC0-9ECCBF42ACDE}" type="presOf" srcId="{AA421D68-71FD-460D-BA27-2BBCA07C63DA}" destId="{FD4643D3-23D4-4777-86A8-B3BFFC2C7C71}" srcOrd="0" destOrd="0" presId="urn:microsoft.com/office/officeart/2005/8/layout/radial1"/>
    <dgm:cxn modelId="{03556D9A-BACA-44AC-AD51-2DE074AA222E}" type="presOf" srcId="{62139D6F-D278-43D8-B8A8-4C4F693E7E28}" destId="{760FD704-AD3C-41FB-B3D3-70ED60D042AE}" srcOrd="0" destOrd="0" presId="urn:microsoft.com/office/officeart/2005/8/layout/radial1"/>
    <dgm:cxn modelId="{6D6C7823-C97D-43C1-8DBC-FD2A0DC537ED}" type="presOf" srcId="{8149FF20-771E-4CBE-8CD0-7BEC584D681D}" destId="{369C4A7C-6DC2-485E-B52F-A92126820B0B}" srcOrd="0" destOrd="0" presId="urn:microsoft.com/office/officeart/2005/8/layout/radial1"/>
    <dgm:cxn modelId="{829A9183-96AA-472E-8245-178816736519}" srcId="{41D62A5C-96B0-4B17-B986-328F768ADF9E}" destId="{8149FF20-771E-4CBE-8CD0-7BEC584D681D}" srcOrd="0" destOrd="0" parTransId="{35CB1E25-7803-43EB-A41A-DBEB53A2DBC3}" sibTransId="{62B53FA7-D770-4A33-A7D0-93DC0CDF17EC}"/>
    <dgm:cxn modelId="{98330D3C-9659-41F9-8D9F-BF1BC88BA5D3}" type="presOf" srcId="{2DCA61DB-EB33-4775-822F-A3C3B267E243}" destId="{55E7516E-BC4C-42B2-9880-B5A079E06E2B}" srcOrd="0" destOrd="0" presId="urn:microsoft.com/office/officeart/2005/8/layout/radial1"/>
    <dgm:cxn modelId="{0BD74700-2442-48E0-B261-B9C665C22FC2}" srcId="{41D62A5C-96B0-4B17-B986-328F768ADF9E}" destId="{31BC4B2D-4561-4301-B764-59FB134F0E79}" srcOrd="4" destOrd="0" parTransId="{246C51BC-0A9D-45E6-A764-CDF6BEC06916}" sibTransId="{719EF2E7-BB42-4C88-AB5B-6A29603AE64D}"/>
    <dgm:cxn modelId="{8992F509-451F-4EB2-8179-196FB255B404}" srcId="{41D62A5C-96B0-4B17-B986-328F768ADF9E}" destId="{271072C8-F2E5-4318-9E57-7BF0BFACDC8D}" srcOrd="2" destOrd="0" parTransId="{BE9426A1-6E04-489A-B8D3-57017EE5622D}" sibTransId="{46BFFD00-A9F5-48F8-9FF4-88B6384C0429}"/>
    <dgm:cxn modelId="{6F349460-98EE-47B8-BC0C-53CAD48A9BD2}" srcId="{41D62A5C-96B0-4B17-B986-328F768ADF9E}" destId="{9CEBDA78-8C59-4EE3-9EB7-B9F72D653D6C}" srcOrd="5" destOrd="0" parTransId="{4500A55D-1DB6-4E5A-AAD3-402CCB371A44}" sibTransId="{FA4647B0-8C85-4B08-A01E-6AFAA7C505FE}"/>
    <dgm:cxn modelId="{824707A9-F17D-4FCF-BEA9-65058CDE8BBC}" type="presOf" srcId="{56C2C8C8-C578-4A9F-8B8D-28BCD727A669}" destId="{A275A89B-49D9-4261-9836-F1DB7E10768A}" srcOrd="1" destOrd="0" presId="urn:microsoft.com/office/officeart/2005/8/layout/radial1"/>
    <dgm:cxn modelId="{4A7ED281-C71A-428A-A4A5-044290E7C6DF}" type="presOf" srcId="{41D62A5C-96B0-4B17-B986-328F768ADF9E}" destId="{2917833C-C4B9-4D7A-80E5-0A61517948BD}" srcOrd="0" destOrd="0" presId="urn:microsoft.com/office/officeart/2005/8/layout/radial1"/>
    <dgm:cxn modelId="{DF14DDCC-EE2D-42A2-B8A3-722621CBC528}" srcId="{8149FF20-771E-4CBE-8CD0-7BEC584D681D}" destId="{6467FB6B-9728-4423-80E4-0B4EE4292368}" srcOrd="0" destOrd="0" parTransId="{56C2C8C8-C578-4A9F-8B8D-28BCD727A669}" sibTransId="{A0C80735-C5C1-42B0-9FE3-0F29D42E5441}"/>
    <dgm:cxn modelId="{32725ED9-AFDC-4415-86C0-282472AA1DA6}" srcId="{8149FF20-771E-4CBE-8CD0-7BEC584D681D}" destId="{5F1FC0C6-8978-49E1-97F1-6F41CCA4BA57}" srcOrd="2" destOrd="0" parTransId="{2DCA61DB-EB33-4775-822F-A3C3B267E243}" sibTransId="{DBC196FF-E851-471B-94BB-B4BAE6351388}"/>
    <dgm:cxn modelId="{1AF28608-A700-42F9-AF3F-DDB575732C37}" type="presOf" srcId="{6467FB6B-9728-4423-80E4-0B4EE4292368}" destId="{E3C41846-AD2D-4A7C-91B1-DDFBD098F9A6}" srcOrd="0" destOrd="0" presId="urn:microsoft.com/office/officeart/2005/8/layout/radial1"/>
    <dgm:cxn modelId="{9EDFC9DF-7EB4-4B38-BE29-6DC2ADF493E0}" type="presOf" srcId="{5F1FC0C6-8978-49E1-97F1-6F41CCA4BA57}" destId="{8A93CF65-C860-4719-A5D9-FE3573B457E3}" srcOrd="0" destOrd="0" presId="urn:microsoft.com/office/officeart/2005/8/layout/radial1"/>
    <dgm:cxn modelId="{811A3758-DCCE-4C19-993E-606603B4A98F}" srcId="{8149FF20-771E-4CBE-8CD0-7BEC584D681D}" destId="{AA421D68-71FD-460D-BA27-2BBCA07C63DA}" srcOrd="3" destOrd="0" parTransId="{62139D6F-D278-43D8-B8A8-4C4F693E7E28}" sibTransId="{66D84AA5-2032-4AB7-A1D1-D39A9FD48E6F}"/>
    <dgm:cxn modelId="{E3A10B9A-347A-4516-8747-04A6340914B0}" type="presOf" srcId="{56C2C8C8-C578-4A9F-8B8D-28BCD727A669}" destId="{509F3899-C02F-41F3-8B51-3E6A4D6137FF}" srcOrd="0" destOrd="0" presId="urn:microsoft.com/office/officeart/2005/8/layout/radial1"/>
    <dgm:cxn modelId="{9C4D490D-BDC3-4F5C-BBDD-50A3455A9825}" srcId="{41D62A5C-96B0-4B17-B986-328F768ADF9E}" destId="{2CE3F3A6-04DD-4A06-9A08-ABA53C97EAC0}" srcOrd="3" destOrd="0" parTransId="{5D86DF80-0234-47D8-8809-C967DC28DA59}" sibTransId="{3D2DE855-9616-4510-976F-6BB83306D712}"/>
    <dgm:cxn modelId="{9DE9F708-2195-4CD6-910D-75FE32D65C6A}" type="presOf" srcId="{E0E9B0E3-BDE0-49D5-A6A7-2EE29548F4B8}" destId="{EABE0264-3D33-4BEE-9415-74ACCBED9EA7}" srcOrd="1" destOrd="0" presId="urn:microsoft.com/office/officeart/2005/8/layout/radial1"/>
    <dgm:cxn modelId="{A3C1C0ED-FD1C-4577-B344-0EFC0558519A}" srcId="{8149FF20-771E-4CBE-8CD0-7BEC584D681D}" destId="{F5E2FCDC-B573-4EF1-9353-7B5D49939F26}" srcOrd="1" destOrd="0" parTransId="{E0E9B0E3-BDE0-49D5-A6A7-2EE29548F4B8}" sibTransId="{B2F69385-82DF-4F11-9253-1CE88E6D9977}"/>
    <dgm:cxn modelId="{933E6FD0-600E-4F45-BF02-5EBC4559B34F}" type="presOf" srcId="{F5E2FCDC-B573-4EF1-9353-7B5D49939F26}" destId="{E9376DC2-D66B-4961-AD7C-34CEA6DFDA36}" srcOrd="0" destOrd="0" presId="urn:microsoft.com/office/officeart/2005/8/layout/radial1"/>
    <dgm:cxn modelId="{8E066E89-0BF7-4AD8-94AB-0EA88FFAF9BA}" type="presOf" srcId="{62139D6F-D278-43D8-B8A8-4C4F693E7E28}" destId="{6B314EEF-2FE9-4EFF-868D-F157E9C22937}" srcOrd="1" destOrd="0" presId="urn:microsoft.com/office/officeart/2005/8/layout/radial1"/>
    <dgm:cxn modelId="{0408C8C5-349C-47CB-A892-58BCC8EADFF9}" type="presOf" srcId="{2DCA61DB-EB33-4775-822F-A3C3B267E243}" destId="{10FCD1BF-3BC6-41EC-8906-60641E0571B6}" srcOrd="1" destOrd="0" presId="urn:microsoft.com/office/officeart/2005/8/layout/radial1"/>
    <dgm:cxn modelId="{9981E5A8-1F3F-4876-9DED-D44CE75178BE}" srcId="{41D62A5C-96B0-4B17-B986-328F768ADF9E}" destId="{2A618092-8610-4016-8E56-ABE27557E4CC}" srcOrd="1" destOrd="0" parTransId="{8FE2D3A9-97CE-48E5-90E0-5A125BFFFB93}" sibTransId="{BD121296-74E6-4B81-9ED8-381EB22C6DE3}"/>
    <dgm:cxn modelId="{4020FEBA-66EE-4876-93CD-4B297072CD66}" type="presOf" srcId="{E0E9B0E3-BDE0-49D5-A6A7-2EE29548F4B8}" destId="{CB720405-F02E-40B0-BC78-F4B97AD16784}" srcOrd="0" destOrd="0" presId="urn:microsoft.com/office/officeart/2005/8/layout/radial1"/>
    <dgm:cxn modelId="{6EEEB6D1-B2EB-494E-B796-FEE17C32837A}" type="presParOf" srcId="{2917833C-C4B9-4D7A-80E5-0A61517948BD}" destId="{369C4A7C-6DC2-485E-B52F-A92126820B0B}" srcOrd="0" destOrd="0" presId="urn:microsoft.com/office/officeart/2005/8/layout/radial1"/>
    <dgm:cxn modelId="{6C332945-4F49-406A-8D9F-6DA8D0B97A66}" type="presParOf" srcId="{2917833C-C4B9-4D7A-80E5-0A61517948BD}" destId="{509F3899-C02F-41F3-8B51-3E6A4D6137FF}" srcOrd="1" destOrd="0" presId="urn:microsoft.com/office/officeart/2005/8/layout/radial1"/>
    <dgm:cxn modelId="{2CECB123-0801-4371-B575-03C51D904539}" type="presParOf" srcId="{509F3899-C02F-41F3-8B51-3E6A4D6137FF}" destId="{A275A89B-49D9-4261-9836-F1DB7E10768A}" srcOrd="0" destOrd="0" presId="urn:microsoft.com/office/officeart/2005/8/layout/radial1"/>
    <dgm:cxn modelId="{919BE5DD-C0F7-43B3-9A48-15B803FDCC73}" type="presParOf" srcId="{2917833C-C4B9-4D7A-80E5-0A61517948BD}" destId="{E3C41846-AD2D-4A7C-91B1-DDFBD098F9A6}" srcOrd="2" destOrd="0" presId="urn:microsoft.com/office/officeart/2005/8/layout/radial1"/>
    <dgm:cxn modelId="{F1B605AC-97E1-4A22-A195-245CE17835DA}" type="presParOf" srcId="{2917833C-C4B9-4D7A-80E5-0A61517948BD}" destId="{CB720405-F02E-40B0-BC78-F4B97AD16784}" srcOrd="3" destOrd="0" presId="urn:microsoft.com/office/officeart/2005/8/layout/radial1"/>
    <dgm:cxn modelId="{F2B1752A-5990-4AB7-BA6A-4C18698ABEB0}" type="presParOf" srcId="{CB720405-F02E-40B0-BC78-F4B97AD16784}" destId="{EABE0264-3D33-4BEE-9415-74ACCBED9EA7}" srcOrd="0" destOrd="0" presId="urn:microsoft.com/office/officeart/2005/8/layout/radial1"/>
    <dgm:cxn modelId="{A6EDC0FB-1F45-48E7-B524-6CC2561703B3}" type="presParOf" srcId="{2917833C-C4B9-4D7A-80E5-0A61517948BD}" destId="{E9376DC2-D66B-4961-AD7C-34CEA6DFDA36}" srcOrd="4" destOrd="0" presId="urn:microsoft.com/office/officeart/2005/8/layout/radial1"/>
    <dgm:cxn modelId="{BF87894A-404A-4BF0-B892-00FF2555545E}" type="presParOf" srcId="{2917833C-C4B9-4D7A-80E5-0A61517948BD}" destId="{55E7516E-BC4C-42B2-9880-B5A079E06E2B}" srcOrd="5" destOrd="0" presId="urn:microsoft.com/office/officeart/2005/8/layout/radial1"/>
    <dgm:cxn modelId="{B3B7F6D0-B0EB-4DA0-B484-73EF3CC8AE17}" type="presParOf" srcId="{55E7516E-BC4C-42B2-9880-B5A079E06E2B}" destId="{10FCD1BF-3BC6-41EC-8906-60641E0571B6}" srcOrd="0" destOrd="0" presId="urn:microsoft.com/office/officeart/2005/8/layout/radial1"/>
    <dgm:cxn modelId="{4C967BDA-56C1-4CED-BCA1-78C86C7091A6}" type="presParOf" srcId="{2917833C-C4B9-4D7A-80E5-0A61517948BD}" destId="{8A93CF65-C860-4719-A5D9-FE3573B457E3}" srcOrd="6" destOrd="0" presId="urn:microsoft.com/office/officeart/2005/8/layout/radial1"/>
    <dgm:cxn modelId="{F29ABB86-1E62-461A-B806-3470F1F0E7F4}" type="presParOf" srcId="{2917833C-C4B9-4D7A-80E5-0A61517948BD}" destId="{760FD704-AD3C-41FB-B3D3-70ED60D042AE}" srcOrd="7" destOrd="0" presId="urn:microsoft.com/office/officeart/2005/8/layout/radial1"/>
    <dgm:cxn modelId="{0D88E9A9-421B-4D7F-BA14-9A5FA788A385}" type="presParOf" srcId="{760FD704-AD3C-41FB-B3D3-70ED60D042AE}" destId="{6B314EEF-2FE9-4EFF-868D-F157E9C22937}" srcOrd="0" destOrd="0" presId="urn:microsoft.com/office/officeart/2005/8/layout/radial1"/>
    <dgm:cxn modelId="{B37A6C88-7029-4543-8787-9C02C782D7E5}" type="presParOf" srcId="{2917833C-C4B9-4D7A-80E5-0A61517948BD}" destId="{FD4643D3-23D4-4777-86A8-B3BFFC2C7C71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EB2B3E-96B9-4070-BFCE-E6A39443D76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05F7C8-F36A-4592-A932-FC196C7F8B37}">
      <dgm:prSet phldrT="[Text]"/>
      <dgm:spPr/>
      <dgm:t>
        <a:bodyPr/>
        <a:lstStyle/>
        <a:p>
          <a:r>
            <a:rPr lang="en-US" dirty="0" smtClean="0"/>
            <a:t>Minerals</a:t>
          </a:r>
          <a:endParaRPr lang="en-US" dirty="0"/>
        </a:p>
      </dgm:t>
    </dgm:pt>
    <dgm:pt modelId="{9C0E3999-55AD-418B-AB79-5E393A93B241}" type="parTrans" cxnId="{EC6C65C1-9C5D-4DE3-A9CC-BF19DD330959}">
      <dgm:prSet/>
      <dgm:spPr/>
      <dgm:t>
        <a:bodyPr/>
        <a:lstStyle/>
        <a:p>
          <a:endParaRPr lang="en-US"/>
        </a:p>
      </dgm:t>
    </dgm:pt>
    <dgm:pt modelId="{664516A7-07A5-4380-95DB-2AA2F4BB4A8B}" type="sibTrans" cxnId="{EC6C65C1-9C5D-4DE3-A9CC-BF19DD330959}">
      <dgm:prSet/>
      <dgm:spPr/>
      <dgm:t>
        <a:bodyPr/>
        <a:lstStyle/>
        <a:p>
          <a:endParaRPr lang="en-US"/>
        </a:p>
      </dgm:t>
    </dgm:pt>
    <dgm:pt modelId="{286C715B-1C38-4BF2-8962-44ED53830B67}">
      <dgm:prSet phldrT="[Text]"/>
      <dgm:spPr/>
      <dgm:t>
        <a:bodyPr/>
        <a:lstStyle/>
        <a:p>
          <a:r>
            <a:rPr lang="en-US" dirty="0" smtClean="0"/>
            <a:t>gold</a:t>
          </a:r>
          <a:endParaRPr lang="en-US" dirty="0"/>
        </a:p>
      </dgm:t>
    </dgm:pt>
    <dgm:pt modelId="{33045608-316F-4716-BA15-E0F36346E22D}" type="parTrans" cxnId="{DB092538-BB65-4108-A2B6-3BD2529FB091}">
      <dgm:prSet/>
      <dgm:spPr/>
      <dgm:t>
        <a:bodyPr/>
        <a:lstStyle/>
        <a:p>
          <a:endParaRPr lang="en-US"/>
        </a:p>
      </dgm:t>
    </dgm:pt>
    <dgm:pt modelId="{24FDE4C4-8A0F-4E36-B0B6-A74AC501A656}" type="sibTrans" cxnId="{DB092538-BB65-4108-A2B6-3BD2529FB091}">
      <dgm:prSet/>
      <dgm:spPr/>
      <dgm:t>
        <a:bodyPr/>
        <a:lstStyle/>
        <a:p>
          <a:endParaRPr lang="en-US"/>
        </a:p>
      </dgm:t>
    </dgm:pt>
    <dgm:pt modelId="{AD97DE05-0E74-485D-A958-574C06413AFD}">
      <dgm:prSet phldrT="[Text]"/>
      <dgm:spPr/>
      <dgm:t>
        <a:bodyPr/>
        <a:lstStyle/>
        <a:p>
          <a:r>
            <a:rPr lang="en-US" dirty="0" smtClean="0"/>
            <a:t>zinc</a:t>
          </a:r>
          <a:endParaRPr lang="en-US" dirty="0"/>
        </a:p>
      </dgm:t>
    </dgm:pt>
    <dgm:pt modelId="{8D84BF98-8FD0-4CC9-80B7-8286A7981C22}" type="parTrans" cxnId="{FB082E73-EE01-4490-B368-E32E0C8D8D29}">
      <dgm:prSet/>
      <dgm:spPr/>
      <dgm:t>
        <a:bodyPr/>
        <a:lstStyle/>
        <a:p>
          <a:endParaRPr lang="en-US"/>
        </a:p>
      </dgm:t>
    </dgm:pt>
    <dgm:pt modelId="{5A873934-ABC3-420B-B977-4AA196555516}" type="sibTrans" cxnId="{FB082E73-EE01-4490-B368-E32E0C8D8D29}">
      <dgm:prSet/>
      <dgm:spPr/>
      <dgm:t>
        <a:bodyPr/>
        <a:lstStyle/>
        <a:p>
          <a:endParaRPr lang="en-US"/>
        </a:p>
      </dgm:t>
    </dgm:pt>
    <dgm:pt modelId="{F1F8B1EE-127F-4406-83EE-DA404B015B66}">
      <dgm:prSet phldrT="[Text]"/>
      <dgm:spPr/>
      <dgm:t>
        <a:bodyPr/>
        <a:lstStyle/>
        <a:p>
          <a:r>
            <a:rPr lang="en-US" dirty="0" smtClean="0"/>
            <a:t>copper</a:t>
          </a:r>
          <a:endParaRPr lang="en-US" dirty="0"/>
        </a:p>
      </dgm:t>
    </dgm:pt>
    <dgm:pt modelId="{F835589B-768D-4C3F-AF8E-07491F8E217D}" type="parTrans" cxnId="{ED291F91-51C4-40A8-9E41-C3E1EFAC5EED}">
      <dgm:prSet/>
      <dgm:spPr/>
      <dgm:t>
        <a:bodyPr/>
        <a:lstStyle/>
        <a:p>
          <a:endParaRPr lang="en-US"/>
        </a:p>
      </dgm:t>
    </dgm:pt>
    <dgm:pt modelId="{31777C74-315D-492A-A7CB-040D4C810E06}" type="sibTrans" cxnId="{ED291F91-51C4-40A8-9E41-C3E1EFAC5EED}">
      <dgm:prSet/>
      <dgm:spPr/>
      <dgm:t>
        <a:bodyPr/>
        <a:lstStyle/>
        <a:p>
          <a:endParaRPr lang="en-US"/>
        </a:p>
      </dgm:t>
    </dgm:pt>
    <dgm:pt modelId="{E6855FB3-4FCB-4792-85EF-E0A09206AEFE}">
      <dgm:prSet phldrT="[Text]"/>
      <dgm:spPr/>
      <dgm:t>
        <a:bodyPr/>
        <a:lstStyle/>
        <a:p>
          <a:r>
            <a:rPr lang="en-US" dirty="0" smtClean="0"/>
            <a:t>silver</a:t>
          </a:r>
          <a:endParaRPr lang="en-US" dirty="0"/>
        </a:p>
      </dgm:t>
    </dgm:pt>
    <dgm:pt modelId="{7F820B71-CE21-440D-A572-5E9B1124D7CB}" type="parTrans" cxnId="{4AF43FD8-6438-4784-A68C-A9B4999243F6}">
      <dgm:prSet/>
      <dgm:spPr/>
      <dgm:t>
        <a:bodyPr/>
        <a:lstStyle/>
        <a:p>
          <a:endParaRPr lang="en-US"/>
        </a:p>
      </dgm:t>
    </dgm:pt>
    <dgm:pt modelId="{058BB2A8-F939-4B30-B670-4726152C69C9}" type="sibTrans" cxnId="{4AF43FD8-6438-4784-A68C-A9B4999243F6}">
      <dgm:prSet/>
      <dgm:spPr/>
      <dgm:t>
        <a:bodyPr/>
        <a:lstStyle/>
        <a:p>
          <a:endParaRPr lang="en-US"/>
        </a:p>
      </dgm:t>
    </dgm:pt>
    <dgm:pt modelId="{0E8CCF20-C858-432A-A5F9-E5F58AAF9891}" type="pres">
      <dgm:prSet presAssocID="{A4EB2B3E-96B9-4070-BFCE-E6A39443D76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794841-6D01-430A-A535-7CE74C4B8902}" type="pres">
      <dgm:prSet presAssocID="{5F05F7C8-F36A-4592-A932-FC196C7F8B37}" presName="centerShape" presStyleLbl="node0" presStyleIdx="0" presStyleCnt="1"/>
      <dgm:spPr/>
    </dgm:pt>
    <dgm:pt modelId="{DD3A4991-3078-4096-AC3B-222EB324F528}" type="pres">
      <dgm:prSet presAssocID="{33045608-316F-4716-BA15-E0F36346E22D}" presName="Name9" presStyleLbl="parChTrans1D2" presStyleIdx="0" presStyleCnt="4"/>
      <dgm:spPr/>
    </dgm:pt>
    <dgm:pt modelId="{AA6D3A5B-F617-4348-B0E0-95528F104363}" type="pres">
      <dgm:prSet presAssocID="{33045608-316F-4716-BA15-E0F36346E22D}" presName="connTx" presStyleLbl="parChTrans1D2" presStyleIdx="0" presStyleCnt="4"/>
      <dgm:spPr/>
    </dgm:pt>
    <dgm:pt modelId="{776C8EC5-04E9-4739-B1D9-ABE0EF9F49C0}" type="pres">
      <dgm:prSet presAssocID="{286C715B-1C38-4BF2-8962-44ED53830B67}" presName="node" presStyleLbl="node1" presStyleIdx="0" presStyleCnt="4">
        <dgm:presLayoutVars>
          <dgm:bulletEnabled val="1"/>
        </dgm:presLayoutVars>
      </dgm:prSet>
      <dgm:spPr/>
    </dgm:pt>
    <dgm:pt modelId="{3277F005-E8DC-40B4-A27D-903C2AFBF37B}" type="pres">
      <dgm:prSet presAssocID="{8D84BF98-8FD0-4CC9-80B7-8286A7981C22}" presName="Name9" presStyleLbl="parChTrans1D2" presStyleIdx="1" presStyleCnt="4"/>
      <dgm:spPr/>
    </dgm:pt>
    <dgm:pt modelId="{5B4499BB-E09C-43DF-853F-58B094E735C0}" type="pres">
      <dgm:prSet presAssocID="{8D84BF98-8FD0-4CC9-80B7-8286A7981C22}" presName="connTx" presStyleLbl="parChTrans1D2" presStyleIdx="1" presStyleCnt="4"/>
      <dgm:spPr/>
    </dgm:pt>
    <dgm:pt modelId="{F9D8E50B-8C7E-4E1F-AD10-081CF64D4566}" type="pres">
      <dgm:prSet presAssocID="{AD97DE05-0E74-485D-A958-574C06413AFD}" presName="node" presStyleLbl="node1" presStyleIdx="1" presStyleCnt="4" custRadScaleRad="105040" custRadScaleInc="77395">
        <dgm:presLayoutVars>
          <dgm:bulletEnabled val="1"/>
        </dgm:presLayoutVars>
      </dgm:prSet>
      <dgm:spPr/>
    </dgm:pt>
    <dgm:pt modelId="{2CE1805C-9550-4A95-AAFA-8FE0CD08CC82}" type="pres">
      <dgm:prSet presAssocID="{F835589B-768D-4C3F-AF8E-07491F8E217D}" presName="Name9" presStyleLbl="parChTrans1D2" presStyleIdx="2" presStyleCnt="4"/>
      <dgm:spPr/>
    </dgm:pt>
    <dgm:pt modelId="{84C05F6A-C7B9-4B08-8363-EF7A39B7006C}" type="pres">
      <dgm:prSet presAssocID="{F835589B-768D-4C3F-AF8E-07491F8E217D}" presName="connTx" presStyleLbl="parChTrans1D2" presStyleIdx="2" presStyleCnt="4"/>
      <dgm:spPr/>
    </dgm:pt>
    <dgm:pt modelId="{0288B96A-62C9-483F-AEDA-7DFEA2758F7E}" type="pres">
      <dgm:prSet presAssocID="{F1F8B1EE-127F-4406-83EE-DA404B015B66}" presName="node" presStyleLbl="node1" presStyleIdx="2" presStyleCnt="4" custRadScaleRad="94528" custRadScaleInc="824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E00306-EB0D-4CAD-840A-AA3CE6CFA6F6}" type="pres">
      <dgm:prSet presAssocID="{7F820B71-CE21-440D-A572-5E9B1124D7CB}" presName="Name9" presStyleLbl="parChTrans1D2" presStyleIdx="3" presStyleCnt="4"/>
      <dgm:spPr/>
    </dgm:pt>
    <dgm:pt modelId="{B0D84B2F-3128-448E-A9F6-BFA6771CAABC}" type="pres">
      <dgm:prSet presAssocID="{7F820B71-CE21-440D-A572-5E9B1124D7CB}" presName="connTx" presStyleLbl="parChTrans1D2" presStyleIdx="3" presStyleCnt="4"/>
      <dgm:spPr/>
    </dgm:pt>
    <dgm:pt modelId="{BC5B94CD-8AC6-4C38-8C62-8835E7FD31E2}" type="pres">
      <dgm:prSet presAssocID="{E6855FB3-4FCB-4792-85EF-E0A09206AEFE}" presName="node" presStyleLbl="node1" presStyleIdx="3" presStyleCnt="4" custRadScaleRad="117431" custRadScaleInc="47421">
        <dgm:presLayoutVars>
          <dgm:bulletEnabled val="1"/>
        </dgm:presLayoutVars>
      </dgm:prSet>
      <dgm:spPr/>
    </dgm:pt>
  </dgm:ptLst>
  <dgm:cxnLst>
    <dgm:cxn modelId="{4AF43FD8-6438-4784-A68C-A9B4999243F6}" srcId="{5F05F7C8-F36A-4592-A932-FC196C7F8B37}" destId="{E6855FB3-4FCB-4792-85EF-E0A09206AEFE}" srcOrd="3" destOrd="0" parTransId="{7F820B71-CE21-440D-A572-5E9B1124D7CB}" sibTransId="{058BB2A8-F939-4B30-B670-4726152C69C9}"/>
    <dgm:cxn modelId="{5988366A-079B-45D1-A8C4-B6F57735A176}" type="presOf" srcId="{F835589B-768D-4C3F-AF8E-07491F8E217D}" destId="{84C05F6A-C7B9-4B08-8363-EF7A39B7006C}" srcOrd="1" destOrd="0" presId="urn:microsoft.com/office/officeart/2005/8/layout/radial1"/>
    <dgm:cxn modelId="{1C9E3DE8-E6A8-412B-BEFC-76D25F004FB0}" type="presOf" srcId="{A4EB2B3E-96B9-4070-BFCE-E6A39443D768}" destId="{0E8CCF20-C858-432A-A5F9-E5F58AAF9891}" srcOrd="0" destOrd="0" presId="urn:microsoft.com/office/officeart/2005/8/layout/radial1"/>
    <dgm:cxn modelId="{6C34540C-51A3-4FA2-9566-A869F25A612E}" type="presOf" srcId="{F1F8B1EE-127F-4406-83EE-DA404B015B66}" destId="{0288B96A-62C9-483F-AEDA-7DFEA2758F7E}" srcOrd="0" destOrd="0" presId="urn:microsoft.com/office/officeart/2005/8/layout/radial1"/>
    <dgm:cxn modelId="{D62BC25B-CD7A-44E6-9E25-E1716C501982}" type="presOf" srcId="{286C715B-1C38-4BF2-8962-44ED53830B67}" destId="{776C8EC5-04E9-4739-B1D9-ABE0EF9F49C0}" srcOrd="0" destOrd="0" presId="urn:microsoft.com/office/officeart/2005/8/layout/radial1"/>
    <dgm:cxn modelId="{40A7CC61-E22B-4566-99D5-187E5D98D9AF}" type="presOf" srcId="{7F820B71-CE21-440D-A572-5E9B1124D7CB}" destId="{B0D84B2F-3128-448E-A9F6-BFA6771CAABC}" srcOrd="1" destOrd="0" presId="urn:microsoft.com/office/officeart/2005/8/layout/radial1"/>
    <dgm:cxn modelId="{79BE8DCF-E09B-4D2A-9CE7-1CE590FA9212}" type="presOf" srcId="{7F820B71-CE21-440D-A572-5E9B1124D7CB}" destId="{A3E00306-EB0D-4CAD-840A-AA3CE6CFA6F6}" srcOrd="0" destOrd="0" presId="urn:microsoft.com/office/officeart/2005/8/layout/radial1"/>
    <dgm:cxn modelId="{9D57A710-0F10-4669-9DCE-5669395BD820}" type="presOf" srcId="{F835589B-768D-4C3F-AF8E-07491F8E217D}" destId="{2CE1805C-9550-4A95-AAFA-8FE0CD08CC82}" srcOrd="0" destOrd="0" presId="urn:microsoft.com/office/officeart/2005/8/layout/radial1"/>
    <dgm:cxn modelId="{FB082E73-EE01-4490-B368-E32E0C8D8D29}" srcId="{5F05F7C8-F36A-4592-A932-FC196C7F8B37}" destId="{AD97DE05-0E74-485D-A958-574C06413AFD}" srcOrd="1" destOrd="0" parTransId="{8D84BF98-8FD0-4CC9-80B7-8286A7981C22}" sibTransId="{5A873934-ABC3-420B-B977-4AA196555516}"/>
    <dgm:cxn modelId="{ED291F91-51C4-40A8-9E41-C3E1EFAC5EED}" srcId="{5F05F7C8-F36A-4592-A932-FC196C7F8B37}" destId="{F1F8B1EE-127F-4406-83EE-DA404B015B66}" srcOrd="2" destOrd="0" parTransId="{F835589B-768D-4C3F-AF8E-07491F8E217D}" sibTransId="{31777C74-315D-492A-A7CB-040D4C810E06}"/>
    <dgm:cxn modelId="{0E1512DE-EAF0-4FFE-BA94-CE276597CCCB}" type="presOf" srcId="{AD97DE05-0E74-485D-A958-574C06413AFD}" destId="{F9D8E50B-8C7E-4E1F-AD10-081CF64D4566}" srcOrd="0" destOrd="0" presId="urn:microsoft.com/office/officeart/2005/8/layout/radial1"/>
    <dgm:cxn modelId="{DB092538-BB65-4108-A2B6-3BD2529FB091}" srcId="{5F05F7C8-F36A-4592-A932-FC196C7F8B37}" destId="{286C715B-1C38-4BF2-8962-44ED53830B67}" srcOrd="0" destOrd="0" parTransId="{33045608-316F-4716-BA15-E0F36346E22D}" sibTransId="{24FDE4C4-8A0F-4E36-B0B6-A74AC501A656}"/>
    <dgm:cxn modelId="{16213B17-D6EE-4265-ADAE-BB58B55D4825}" type="presOf" srcId="{5F05F7C8-F36A-4592-A932-FC196C7F8B37}" destId="{24794841-6D01-430A-A535-7CE74C4B8902}" srcOrd="0" destOrd="0" presId="urn:microsoft.com/office/officeart/2005/8/layout/radial1"/>
    <dgm:cxn modelId="{3B959273-9DE9-4E72-AC12-4E600B342FF4}" type="presOf" srcId="{8D84BF98-8FD0-4CC9-80B7-8286A7981C22}" destId="{3277F005-E8DC-40B4-A27D-903C2AFBF37B}" srcOrd="0" destOrd="0" presId="urn:microsoft.com/office/officeart/2005/8/layout/radial1"/>
    <dgm:cxn modelId="{7F03CC46-D836-483B-BF15-92DF22EA3D17}" type="presOf" srcId="{33045608-316F-4716-BA15-E0F36346E22D}" destId="{DD3A4991-3078-4096-AC3B-222EB324F528}" srcOrd="0" destOrd="0" presId="urn:microsoft.com/office/officeart/2005/8/layout/radial1"/>
    <dgm:cxn modelId="{3E6E6E8E-9C1B-4F32-A965-B02F2C2A9B01}" type="presOf" srcId="{E6855FB3-4FCB-4792-85EF-E0A09206AEFE}" destId="{BC5B94CD-8AC6-4C38-8C62-8835E7FD31E2}" srcOrd="0" destOrd="0" presId="urn:microsoft.com/office/officeart/2005/8/layout/radial1"/>
    <dgm:cxn modelId="{98F069F6-29DE-4C4D-BB8A-69CFE53CD6FD}" type="presOf" srcId="{8D84BF98-8FD0-4CC9-80B7-8286A7981C22}" destId="{5B4499BB-E09C-43DF-853F-58B094E735C0}" srcOrd="1" destOrd="0" presId="urn:microsoft.com/office/officeart/2005/8/layout/radial1"/>
    <dgm:cxn modelId="{EC6C65C1-9C5D-4DE3-A9CC-BF19DD330959}" srcId="{A4EB2B3E-96B9-4070-BFCE-E6A39443D768}" destId="{5F05F7C8-F36A-4592-A932-FC196C7F8B37}" srcOrd="0" destOrd="0" parTransId="{9C0E3999-55AD-418B-AB79-5E393A93B241}" sibTransId="{664516A7-07A5-4380-95DB-2AA2F4BB4A8B}"/>
    <dgm:cxn modelId="{0818512B-97B6-4822-A78D-C91B231AC46C}" type="presOf" srcId="{33045608-316F-4716-BA15-E0F36346E22D}" destId="{AA6D3A5B-F617-4348-B0E0-95528F104363}" srcOrd="1" destOrd="0" presId="urn:microsoft.com/office/officeart/2005/8/layout/radial1"/>
    <dgm:cxn modelId="{4DFB398F-2315-4CC2-B1AD-4FFFB4AB44A3}" type="presParOf" srcId="{0E8CCF20-C858-432A-A5F9-E5F58AAF9891}" destId="{24794841-6D01-430A-A535-7CE74C4B8902}" srcOrd="0" destOrd="0" presId="urn:microsoft.com/office/officeart/2005/8/layout/radial1"/>
    <dgm:cxn modelId="{C4CDEF5C-9465-40D3-BDCD-CB72B7FA331B}" type="presParOf" srcId="{0E8CCF20-C858-432A-A5F9-E5F58AAF9891}" destId="{DD3A4991-3078-4096-AC3B-222EB324F528}" srcOrd="1" destOrd="0" presId="urn:microsoft.com/office/officeart/2005/8/layout/radial1"/>
    <dgm:cxn modelId="{72DC2430-31AE-4C59-BC7D-79620526F4A4}" type="presParOf" srcId="{DD3A4991-3078-4096-AC3B-222EB324F528}" destId="{AA6D3A5B-F617-4348-B0E0-95528F104363}" srcOrd="0" destOrd="0" presId="urn:microsoft.com/office/officeart/2005/8/layout/radial1"/>
    <dgm:cxn modelId="{F5443CA9-E293-4DF3-9352-8C2C3C2751B4}" type="presParOf" srcId="{0E8CCF20-C858-432A-A5F9-E5F58AAF9891}" destId="{776C8EC5-04E9-4739-B1D9-ABE0EF9F49C0}" srcOrd="2" destOrd="0" presId="urn:microsoft.com/office/officeart/2005/8/layout/radial1"/>
    <dgm:cxn modelId="{642D4FAE-691A-4106-849F-D108BFF9CC1B}" type="presParOf" srcId="{0E8CCF20-C858-432A-A5F9-E5F58AAF9891}" destId="{3277F005-E8DC-40B4-A27D-903C2AFBF37B}" srcOrd="3" destOrd="0" presId="urn:microsoft.com/office/officeart/2005/8/layout/radial1"/>
    <dgm:cxn modelId="{A81FFE39-780F-4A30-B64E-71DD0D336753}" type="presParOf" srcId="{3277F005-E8DC-40B4-A27D-903C2AFBF37B}" destId="{5B4499BB-E09C-43DF-853F-58B094E735C0}" srcOrd="0" destOrd="0" presId="urn:microsoft.com/office/officeart/2005/8/layout/radial1"/>
    <dgm:cxn modelId="{95B4A0C9-B036-47E9-AB15-64120CD790A0}" type="presParOf" srcId="{0E8CCF20-C858-432A-A5F9-E5F58AAF9891}" destId="{F9D8E50B-8C7E-4E1F-AD10-081CF64D4566}" srcOrd="4" destOrd="0" presId="urn:microsoft.com/office/officeart/2005/8/layout/radial1"/>
    <dgm:cxn modelId="{15F2A600-5EE2-4C1C-9E19-2DECA1C52A84}" type="presParOf" srcId="{0E8CCF20-C858-432A-A5F9-E5F58AAF9891}" destId="{2CE1805C-9550-4A95-AAFA-8FE0CD08CC82}" srcOrd="5" destOrd="0" presId="urn:microsoft.com/office/officeart/2005/8/layout/radial1"/>
    <dgm:cxn modelId="{90F0B719-DAAD-481E-8556-E4013C024D29}" type="presParOf" srcId="{2CE1805C-9550-4A95-AAFA-8FE0CD08CC82}" destId="{84C05F6A-C7B9-4B08-8363-EF7A39B7006C}" srcOrd="0" destOrd="0" presId="urn:microsoft.com/office/officeart/2005/8/layout/radial1"/>
    <dgm:cxn modelId="{3B874F9B-9155-49E8-8B11-97FB13EB5CBD}" type="presParOf" srcId="{0E8CCF20-C858-432A-A5F9-E5F58AAF9891}" destId="{0288B96A-62C9-483F-AEDA-7DFEA2758F7E}" srcOrd="6" destOrd="0" presId="urn:microsoft.com/office/officeart/2005/8/layout/radial1"/>
    <dgm:cxn modelId="{C58A943D-613E-4E94-BC50-5CA1A8640F20}" type="presParOf" srcId="{0E8CCF20-C858-432A-A5F9-E5F58AAF9891}" destId="{A3E00306-EB0D-4CAD-840A-AA3CE6CFA6F6}" srcOrd="7" destOrd="0" presId="urn:microsoft.com/office/officeart/2005/8/layout/radial1"/>
    <dgm:cxn modelId="{FFC8BC34-0AB0-4C79-9D76-FDEF1EB79442}" type="presParOf" srcId="{A3E00306-EB0D-4CAD-840A-AA3CE6CFA6F6}" destId="{B0D84B2F-3128-448E-A9F6-BFA6771CAABC}" srcOrd="0" destOrd="0" presId="urn:microsoft.com/office/officeart/2005/8/layout/radial1"/>
    <dgm:cxn modelId="{8C3B609F-438F-4C26-AE9A-A12FDA3A353F}" type="presParOf" srcId="{0E8CCF20-C858-432A-A5F9-E5F58AAF9891}" destId="{BC5B94CD-8AC6-4C38-8C62-8835E7FD31E2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9B6382-EAA2-4AC9-A4C1-0A2250B2E31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B3E1A2-40B9-4D27-99F2-E2D8D236CE97}">
      <dgm:prSet phldrT="[Text]"/>
      <dgm:spPr/>
      <dgm:t>
        <a:bodyPr/>
        <a:lstStyle/>
        <a:p>
          <a:r>
            <a:rPr lang="en-US" dirty="0" smtClean="0"/>
            <a:t>Other resources</a:t>
          </a:r>
          <a:endParaRPr lang="en-US" dirty="0"/>
        </a:p>
      </dgm:t>
    </dgm:pt>
    <dgm:pt modelId="{165449AA-FA09-48DF-9FB2-2B62B38DE8CC}" type="parTrans" cxnId="{64AC0F0C-3FD8-4DB4-977E-65C018D42681}">
      <dgm:prSet/>
      <dgm:spPr/>
      <dgm:t>
        <a:bodyPr/>
        <a:lstStyle/>
        <a:p>
          <a:endParaRPr lang="en-US"/>
        </a:p>
      </dgm:t>
    </dgm:pt>
    <dgm:pt modelId="{7DCF91D1-6D58-4423-932D-97AF6B0FC147}" type="sibTrans" cxnId="{64AC0F0C-3FD8-4DB4-977E-65C018D42681}">
      <dgm:prSet/>
      <dgm:spPr/>
      <dgm:t>
        <a:bodyPr/>
        <a:lstStyle/>
        <a:p>
          <a:endParaRPr lang="en-US"/>
        </a:p>
      </dgm:t>
    </dgm:pt>
    <dgm:pt modelId="{9EBDB49A-D253-4D38-83A2-60D2998423C9}">
      <dgm:prSet phldrT="[Text]"/>
      <dgm:spPr/>
      <dgm:t>
        <a:bodyPr/>
        <a:lstStyle/>
        <a:p>
          <a:r>
            <a:rPr lang="en-US" dirty="0" smtClean="0"/>
            <a:t>timber</a:t>
          </a:r>
          <a:endParaRPr lang="en-US" dirty="0"/>
        </a:p>
      </dgm:t>
    </dgm:pt>
    <dgm:pt modelId="{9D0A0169-3EAE-4CCD-B518-CCB8B2B12489}" type="parTrans" cxnId="{E4E3D1A5-3F96-4376-82A2-9A7A3441AD48}">
      <dgm:prSet/>
      <dgm:spPr/>
      <dgm:t>
        <a:bodyPr/>
        <a:lstStyle/>
        <a:p>
          <a:endParaRPr lang="en-US"/>
        </a:p>
      </dgm:t>
    </dgm:pt>
    <dgm:pt modelId="{36C85F3D-E72F-4532-AD79-6C25A6F7DA4F}" type="sibTrans" cxnId="{E4E3D1A5-3F96-4376-82A2-9A7A3441AD48}">
      <dgm:prSet/>
      <dgm:spPr/>
      <dgm:t>
        <a:bodyPr/>
        <a:lstStyle/>
        <a:p>
          <a:endParaRPr lang="en-US"/>
        </a:p>
      </dgm:t>
    </dgm:pt>
    <dgm:pt modelId="{0B0F2791-78AE-4EA2-85C6-C3DAD7E325A3}">
      <dgm:prSet phldrT="[Text]"/>
      <dgm:spPr/>
      <dgm:t>
        <a:bodyPr/>
        <a:lstStyle/>
        <a:p>
          <a:r>
            <a:rPr lang="en-US" dirty="0" smtClean="0"/>
            <a:t>Natural</a:t>
          </a:r>
        </a:p>
        <a:p>
          <a:r>
            <a:rPr lang="en-US" dirty="0" smtClean="0"/>
            <a:t>beauty</a:t>
          </a:r>
          <a:endParaRPr lang="en-US" dirty="0"/>
        </a:p>
      </dgm:t>
    </dgm:pt>
    <dgm:pt modelId="{34AC1B53-145B-4290-8793-BFA40A047A02}" type="parTrans" cxnId="{7F64C2A4-8F69-4FDA-B255-C1EC6868382C}">
      <dgm:prSet/>
      <dgm:spPr/>
      <dgm:t>
        <a:bodyPr/>
        <a:lstStyle/>
        <a:p>
          <a:endParaRPr lang="en-US"/>
        </a:p>
      </dgm:t>
    </dgm:pt>
    <dgm:pt modelId="{73BAA279-AD2B-443D-B250-BB39980625A6}" type="sibTrans" cxnId="{7F64C2A4-8F69-4FDA-B255-C1EC6868382C}">
      <dgm:prSet/>
      <dgm:spPr/>
      <dgm:t>
        <a:bodyPr/>
        <a:lstStyle/>
        <a:p>
          <a:endParaRPr lang="en-US"/>
        </a:p>
      </dgm:t>
    </dgm:pt>
    <dgm:pt modelId="{DBA72269-62B8-4E61-9F35-BD2537809142}">
      <dgm:prSet phldrT="[Text]"/>
      <dgm:spPr/>
      <dgm:t>
        <a:bodyPr/>
        <a:lstStyle/>
        <a:p>
          <a:r>
            <a:rPr lang="en-US" dirty="0" smtClean="0"/>
            <a:t>Fertile </a:t>
          </a:r>
        </a:p>
        <a:p>
          <a:r>
            <a:rPr lang="en-US" dirty="0" smtClean="0"/>
            <a:t>soil</a:t>
          </a:r>
          <a:endParaRPr lang="en-US" dirty="0"/>
        </a:p>
      </dgm:t>
    </dgm:pt>
    <dgm:pt modelId="{1A156BEB-230E-4669-AF72-353B91094BFF}" type="parTrans" cxnId="{CBEB567C-3B18-4B73-B71D-09DDB257B6E6}">
      <dgm:prSet/>
      <dgm:spPr/>
      <dgm:t>
        <a:bodyPr/>
        <a:lstStyle/>
        <a:p>
          <a:endParaRPr lang="en-US"/>
        </a:p>
      </dgm:t>
    </dgm:pt>
    <dgm:pt modelId="{48B01A09-0357-4656-A953-8043A76C7B05}" type="sibTrans" cxnId="{CBEB567C-3B18-4B73-B71D-09DDB257B6E6}">
      <dgm:prSet/>
      <dgm:spPr/>
      <dgm:t>
        <a:bodyPr/>
        <a:lstStyle/>
        <a:p>
          <a:endParaRPr lang="en-US"/>
        </a:p>
      </dgm:t>
    </dgm:pt>
    <dgm:pt modelId="{E7DCBB12-62F6-4962-B302-2E611D123931}" type="pres">
      <dgm:prSet presAssocID="{239B6382-EAA2-4AC9-A4C1-0A2250B2E31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E6D2AA-C9C9-4273-95C3-D95ED7AAB3B8}" type="pres">
      <dgm:prSet presAssocID="{04B3E1A2-40B9-4D27-99F2-E2D8D236CE97}" presName="centerShape" presStyleLbl="node0" presStyleIdx="0" presStyleCnt="1" custLinFactNeighborX="374" custLinFactNeighborY="-3685"/>
      <dgm:spPr/>
      <dgm:t>
        <a:bodyPr/>
        <a:lstStyle/>
        <a:p>
          <a:endParaRPr lang="en-US"/>
        </a:p>
      </dgm:t>
    </dgm:pt>
    <dgm:pt modelId="{E76BB3A3-91B8-4815-8715-98CC1134C980}" type="pres">
      <dgm:prSet presAssocID="{9D0A0169-3EAE-4CCD-B518-CCB8B2B12489}" presName="Name9" presStyleLbl="parChTrans1D2" presStyleIdx="0" presStyleCnt="3"/>
      <dgm:spPr/>
    </dgm:pt>
    <dgm:pt modelId="{FBE49FA7-F27F-4C3A-ABF8-00B5FAE8EFCB}" type="pres">
      <dgm:prSet presAssocID="{9D0A0169-3EAE-4CCD-B518-CCB8B2B12489}" presName="connTx" presStyleLbl="parChTrans1D2" presStyleIdx="0" presStyleCnt="3"/>
      <dgm:spPr/>
    </dgm:pt>
    <dgm:pt modelId="{BAB2462C-9605-462C-8534-C11AF670A3B9}" type="pres">
      <dgm:prSet presAssocID="{9EBDB49A-D253-4D38-83A2-60D2998423C9}" presName="node" presStyleLbl="node1" presStyleIdx="0" presStyleCnt="3" custRadScaleRad="98299" custRadScaleInc="-1798">
        <dgm:presLayoutVars>
          <dgm:bulletEnabled val="1"/>
        </dgm:presLayoutVars>
      </dgm:prSet>
      <dgm:spPr/>
    </dgm:pt>
    <dgm:pt modelId="{0065FE1A-95DE-4AE4-9245-9432CCEF3C12}" type="pres">
      <dgm:prSet presAssocID="{34AC1B53-145B-4290-8793-BFA40A047A02}" presName="Name9" presStyleLbl="parChTrans1D2" presStyleIdx="1" presStyleCnt="3"/>
      <dgm:spPr/>
    </dgm:pt>
    <dgm:pt modelId="{8C2ED74C-891D-44FC-ADAA-23BDA52760DD}" type="pres">
      <dgm:prSet presAssocID="{34AC1B53-145B-4290-8793-BFA40A047A02}" presName="connTx" presStyleLbl="parChTrans1D2" presStyleIdx="1" presStyleCnt="3"/>
      <dgm:spPr/>
    </dgm:pt>
    <dgm:pt modelId="{AD08F02A-A31C-44EA-82FA-A593BE5E4F98}" type="pres">
      <dgm:prSet presAssocID="{0B0F2791-78AE-4EA2-85C6-C3DAD7E325A3}" presName="node" presStyleLbl="node1" presStyleIdx="1" presStyleCnt="3" custRadScaleRad="94080" custRadScaleInc="-28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D9B4F-8F6F-4AFD-B695-A9A4475DA3AA}" type="pres">
      <dgm:prSet presAssocID="{1A156BEB-230E-4669-AF72-353B91094BFF}" presName="Name9" presStyleLbl="parChTrans1D2" presStyleIdx="2" presStyleCnt="3"/>
      <dgm:spPr/>
    </dgm:pt>
    <dgm:pt modelId="{5048FA24-DD1B-4157-8143-7FF9B89F95D0}" type="pres">
      <dgm:prSet presAssocID="{1A156BEB-230E-4669-AF72-353B91094BFF}" presName="connTx" presStyleLbl="parChTrans1D2" presStyleIdx="2" presStyleCnt="3"/>
      <dgm:spPr/>
    </dgm:pt>
    <dgm:pt modelId="{21743C52-40B1-4E55-8124-0BA9A272ACBB}" type="pres">
      <dgm:prSet presAssocID="{DBA72269-62B8-4E61-9F35-BD2537809142}" presName="node" presStyleLbl="node1" presStyleIdx="2" presStyleCnt="3" custRadScaleRad="99709" custRadScaleInc="320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28187D-10C5-4A41-AFE1-FCD11A06F2A9}" type="presOf" srcId="{0B0F2791-78AE-4EA2-85C6-C3DAD7E325A3}" destId="{AD08F02A-A31C-44EA-82FA-A593BE5E4F98}" srcOrd="0" destOrd="0" presId="urn:microsoft.com/office/officeart/2005/8/layout/radial1"/>
    <dgm:cxn modelId="{AC47C64E-2E94-410A-BD16-70343E6F9BB5}" type="presOf" srcId="{1A156BEB-230E-4669-AF72-353B91094BFF}" destId="{127D9B4F-8F6F-4AFD-B695-A9A4475DA3AA}" srcOrd="0" destOrd="0" presId="urn:microsoft.com/office/officeart/2005/8/layout/radial1"/>
    <dgm:cxn modelId="{1F2AFD24-3F4D-44B8-8F03-C7FDDB5CDF13}" type="presOf" srcId="{239B6382-EAA2-4AC9-A4C1-0A2250B2E311}" destId="{E7DCBB12-62F6-4962-B302-2E611D123931}" srcOrd="0" destOrd="0" presId="urn:microsoft.com/office/officeart/2005/8/layout/radial1"/>
    <dgm:cxn modelId="{9534135B-C128-437D-A9E9-0804630D84F4}" type="presOf" srcId="{DBA72269-62B8-4E61-9F35-BD2537809142}" destId="{21743C52-40B1-4E55-8124-0BA9A272ACBB}" srcOrd="0" destOrd="0" presId="urn:microsoft.com/office/officeart/2005/8/layout/radial1"/>
    <dgm:cxn modelId="{BBA6197E-B471-494C-B081-EC140D1DD954}" type="presOf" srcId="{1A156BEB-230E-4669-AF72-353B91094BFF}" destId="{5048FA24-DD1B-4157-8143-7FF9B89F95D0}" srcOrd="1" destOrd="0" presId="urn:microsoft.com/office/officeart/2005/8/layout/radial1"/>
    <dgm:cxn modelId="{7F64C2A4-8F69-4FDA-B255-C1EC6868382C}" srcId="{04B3E1A2-40B9-4D27-99F2-E2D8D236CE97}" destId="{0B0F2791-78AE-4EA2-85C6-C3DAD7E325A3}" srcOrd="1" destOrd="0" parTransId="{34AC1B53-145B-4290-8793-BFA40A047A02}" sibTransId="{73BAA279-AD2B-443D-B250-BB39980625A6}"/>
    <dgm:cxn modelId="{6883F1D2-9545-4246-AEF3-0F2BAB4B1266}" type="presOf" srcId="{04B3E1A2-40B9-4D27-99F2-E2D8D236CE97}" destId="{B2E6D2AA-C9C9-4273-95C3-D95ED7AAB3B8}" srcOrd="0" destOrd="0" presId="urn:microsoft.com/office/officeart/2005/8/layout/radial1"/>
    <dgm:cxn modelId="{25742AF0-DAF3-441C-98FD-7B5F0A0B09E0}" type="presOf" srcId="{9EBDB49A-D253-4D38-83A2-60D2998423C9}" destId="{BAB2462C-9605-462C-8534-C11AF670A3B9}" srcOrd="0" destOrd="0" presId="urn:microsoft.com/office/officeart/2005/8/layout/radial1"/>
    <dgm:cxn modelId="{F9C23816-454C-4542-A9BA-89286B5EB673}" type="presOf" srcId="{9D0A0169-3EAE-4CCD-B518-CCB8B2B12489}" destId="{E76BB3A3-91B8-4815-8715-98CC1134C980}" srcOrd="0" destOrd="0" presId="urn:microsoft.com/office/officeart/2005/8/layout/radial1"/>
    <dgm:cxn modelId="{39F79B9A-E8E7-41C0-BDD9-8C771286C8A1}" type="presOf" srcId="{34AC1B53-145B-4290-8793-BFA40A047A02}" destId="{8C2ED74C-891D-44FC-ADAA-23BDA52760DD}" srcOrd="1" destOrd="0" presId="urn:microsoft.com/office/officeart/2005/8/layout/radial1"/>
    <dgm:cxn modelId="{3B711A3E-6DBD-460D-A07E-4F54014C7A3F}" type="presOf" srcId="{34AC1B53-145B-4290-8793-BFA40A047A02}" destId="{0065FE1A-95DE-4AE4-9245-9432CCEF3C12}" srcOrd="0" destOrd="0" presId="urn:microsoft.com/office/officeart/2005/8/layout/radial1"/>
    <dgm:cxn modelId="{E4E3D1A5-3F96-4376-82A2-9A7A3441AD48}" srcId="{04B3E1A2-40B9-4D27-99F2-E2D8D236CE97}" destId="{9EBDB49A-D253-4D38-83A2-60D2998423C9}" srcOrd="0" destOrd="0" parTransId="{9D0A0169-3EAE-4CCD-B518-CCB8B2B12489}" sibTransId="{36C85F3D-E72F-4532-AD79-6C25A6F7DA4F}"/>
    <dgm:cxn modelId="{C88C07E9-2B2A-4DF5-8E70-17CD7EBEEA06}" type="presOf" srcId="{9D0A0169-3EAE-4CCD-B518-CCB8B2B12489}" destId="{FBE49FA7-F27F-4C3A-ABF8-00B5FAE8EFCB}" srcOrd="1" destOrd="0" presId="urn:microsoft.com/office/officeart/2005/8/layout/radial1"/>
    <dgm:cxn modelId="{CBEB567C-3B18-4B73-B71D-09DDB257B6E6}" srcId="{04B3E1A2-40B9-4D27-99F2-E2D8D236CE97}" destId="{DBA72269-62B8-4E61-9F35-BD2537809142}" srcOrd="2" destOrd="0" parTransId="{1A156BEB-230E-4669-AF72-353B91094BFF}" sibTransId="{48B01A09-0357-4656-A953-8043A76C7B05}"/>
    <dgm:cxn modelId="{64AC0F0C-3FD8-4DB4-977E-65C018D42681}" srcId="{239B6382-EAA2-4AC9-A4C1-0A2250B2E311}" destId="{04B3E1A2-40B9-4D27-99F2-E2D8D236CE97}" srcOrd="0" destOrd="0" parTransId="{165449AA-FA09-48DF-9FB2-2B62B38DE8CC}" sibTransId="{7DCF91D1-6D58-4423-932D-97AF6B0FC147}"/>
    <dgm:cxn modelId="{32976CA7-AFF3-44AD-8929-C42D86CFD5BE}" type="presParOf" srcId="{E7DCBB12-62F6-4962-B302-2E611D123931}" destId="{B2E6D2AA-C9C9-4273-95C3-D95ED7AAB3B8}" srcOrd="0" destOrd="0" presId="urn:microsoft.com/office/officeart/2005/8/layout/radial1"/>
    <dgm:cxn modelId="{3525D4BE-B838-4EFC-BAC4-734A2B06B0C3}" type="presParOf" srcId="{E7DCBB12-62F6-4962-B302-2E611D123931}" destId="{E76BB3A3-91B8-4815-8715-98CC1134C980}" srcOrd="1" destOrd="0" presId="urn:microsoft.com/office/officeart/2005/8/layout/radial1"/>
    <dgm:cxn modelId="{EA846AD7-3476-437B-A5DD-25F2E348925C}" type="presParOf" srcId="{E76BB3A3-91B8-4815-8715-98CC1134C980}" destId="{FBE49FA7-F27F-4C3A-ABF8-00B5FAE8EFCB}" srcOrd="0" destOrd="0" presId="urn:microsoft.com/office/officeart/2005/8/layout/radial1"/>
    <dgm:cxn modelId="{576DEB97-7953-44F3-A2FA-541DE8A3F030}" type="presParOf" srcId="{E7DCBB12-62F6-4962-B302-2E611D123931}" destId="{BAB2462C-9605-462C-8534-C11AF670A3B9}" srcOrd="2" destOrd="0" presId="urn:microsoft.com/office/officeart/2005/8/layout/radial1"/>
    <dgm:cxn modelId="{2A9546F1-7D7C-48A7-B773-C03435729384}" type="presParOf" srcId="{E7DCBB12-62F6-4962-B302-2E611D123931}" destId="{0065FE1A-95DE-4AE4-9245-9432CCEF3C12}" srcOrd="3" destOrd="0" presId="urn:microsoft.com/office/officeart/2005/8/layout/radial1"/>
    <dgm:cxn modelId="{7EE04FD2-2438-436D-A1B8-D9C8CECC745C}" type="presParOf" srcId="{0065FE1A-95DE-4AE4-9245-9432CCEF3C12}" destId="{8C2ED74C-891D-44FC-ADAA-23BDA52760DD}" srcOrd="0" destOrd="0" presId="urn:microsoft.com/office/officeart/2005/8/layout/radial1"/>
    <dgm:cxn modelId="{390AA9F2-8CDE-4088-8604-76F71C4513E9}" type="presParOf" srcId="{E7DCBB12-62F6-4962-B302-2E611D123931}" destId="{AD08F02A-A31C-44EA-82FA-A593BE5E4F98}" srcOrd="4" destOrd="0" presId="urn:microsoft.com/office/officeart/2005/8/layout/radial1"/>
    <dgm:cxn modelId="{62E6ED60-D886-45B6-9953-52AD6883203E}" type="presParOf" srcId="{E7DCBB12-62F6-4962-B302-2E611D123931}" destId="{127D9B4F-8F6F-4AFD-B695-A9A4475DA3AA}" srcOrd="5" destOrd="0" presId="urn:microsoft.com/office/officeart/2005/8/layout/radial1"/>
    <dgm:cxn modelId="{2D4FCADF-D217-4CF6-BFDB-0BBD82428D11}" type="presParOf" srcId="{127D9B4F-8F6F-4AFD-B695-A9A4475DA3AA}" destId="{5048FA24-DD1B-4157-8143-7FF9B89F95D0}" srcOrd="0" destOrd="0" presId="urn:microsoft.com/office/officeart/2005/8/layout/radial1"/>
    <dgm:cxn modelId="{099A1C84-B365-4BB1-9E73-F7556EB0DA4E}" type="presParOf" srcId="{E7DCBB12-62F6-4962-B302-2E611D123931}" destId="{21743C52-40B1-4E55-8124-0BA9A272ACBB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9C4A7C-6DC2-485E-B52F-A92126820B0B}">
      <dsp:nvSpPr>
        <dsp:cNvPr id="0" name=""/>
        <dsp:cNvSpPr/>
      </dsp:nvSpPr>
      <dsp:spPr>
        <a:xfrm>
          <a:off x="3789749" y="2368004"/>
          <a:ext cx="1817191" cy="18171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Energy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Resources</a:t>
          </a:r>
          <a:endParaRPr lang="en-US" sz="2200" kern="1200" dirty="0"/>
        </a:p>
      </dsp:txBody>
      <dsp:txXfrm>
        <a:off x="4055870" y="2634125"/>
        <a:ext cx="1284949" cy="1284949"/>
      </dsp:txXfrm>
    </dsp:sp>
    <dsp:sp modelId="{509F3899-C02F-41F3-8B51-3E6A4D6137FF}">
      <dsp:nvSpPr>
        <dsp:cNvPr id="0" name=""/>
        <dsp:cNvSpPr/>
      </dsp:nvSpPr>
      <dsp:spPr>
        <a:xfrm rot="16200000">
          <a:off x="4425763" y="2077536"/>
          <a:ext cx="545163" cy="35771"/>
        </a:xfrm>
        <a:custGeom>
          <a:avLst/>
          <a:gdLst/>
          <a:ahLst/>
          <a:cxnLst/>
          <a:rect l="0" t="0" r="0" b="0"/>
          <a:pathLst>
            <a:path>
              <a:moveTo>
                <a:pt x="0" y="17885"/>
              </a:moveTo>
              <a:lnTo>
                <a:pt x="545163" y="1788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84715" y="2081793"/>
        <a:ext cx="27258" cy="27258"/>
      </dsp:txXfrm>
    </dsp:sp>
    <dsp:sp modelId="{E3C41846-AD2D-4A7C-91B1-DDFBD098F9A6}">
      <dsp:nvSpPr>
        <dsp:cNvPr id="0" name=""/>
        <dsp:cNvSpPr/>
      </dsp:nvSpPr>
      <dsp:spPr>
        <a:xfrm>
          <a:off x="3098144" y="5649"/>
          <a:ext cx="3200401" cy="18171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petroleum</a:t>
          </a:r>
          <a:endParaRPr lang="en-US" sz="3600" kern="1200" dirty="0"/>
        </a:p>
      </dsp:txBody>
      <dsp:txXfrm>
        <a:off x="3566832" y="271770"/>
        <a:ext cx="2263025" cy="1284949"/>
      </dsp:txXfrm>
    </dsp:sp>
    <dsp:sp modelId="{CB720405-F02E-40B0-BC78-F4B97AD16784}">
      <dsp:nvSpPr>
        <dsp:cNvPr id="0" name=""/>
        <dsp:cNvSpPr/>
      </dsp:nvSpPr>
      <dsp:spPr>
        <a:xfrm rot="20580507">
          <a:off x="5555809" y="2916412"/>
          <a:ext cx="525487" cy="35771"/>
        </a:xfrm>
        <a:custGeom>
          <a:avLst/>
          <a:gdLst/>
          <a:ahLst/>
          <a:cxnLst/>
          <a:rect l="0" t="0" r="0" b="0"/>
          <a:pathLst>
            <a:path>
              <a:moveTo>
                <a:pt x="0" y="17885"/>
              </a:moveTo>
              <a:lnTo>
                <a:pt x="525487" y="1788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05415" y="2921161"/>
        <a:ext cx="26274" cy="26274"/>
      </dsp:txXfrm>
    </dsp:sp>
    <dsp:sp modelId="{E9376DC2-D66B-4961-AD7C-34CEA6DFDA36}">
      <dsp:nvSpPr>
        <dsp:cNvPr id="0" name=""/>
        <dsp:cNvSpPr/>
      </dsp:nvSpPr>
      <dsp:spPr>
        <a:xfrm>
          <a:off x="5975173" y="1600194"/>
          <a:ext cx="2471780" cy="18171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Wind power</a:t>
          </a:r>
          <a:endParaRPr lang="en-US" sz="4200" kern="1200" dirty="0"/>
        </a:p>
      </dsp:txBody>
      <dsp:txXfrm>
        <a:off x="6337157" y="1866315"/>
        <a:ext cx="1747812" cy="1284949"/>
      </dsp:txXfrm>
    </dsp:sp>
    <dsp:sp modelId="{55E7516E-BC4C-42B2-9880-B5A079E06E2B}">
      <dsp:nvSpPr>
        <dsp:cNvPr id="0" name=""/>
        <dsp:cNvSpPr/>
      </dsp:nvSpPr>
      <dsp:spPr>
        <a:xfrm rot="8875224">
          <a:off x="3137712" y="3968610"/>
          <a:ext cx="856129" cy="35771"/>
        </a:xfrm>
        <a:custGeom>
          <a:avLst/>
          <a:gdLst/>
          <a:ahLst/>
          <a:cxnLst/>
          <a:rect l="0" t="0" r="0" b="0"/>
          <a:pathLst>
            <a:path>
              <a:moveTo>
                <a:pt x="0" y="17885"/>
              </a:moveTo>
              <a:lnTo>
                <a:pt x="856129" y="1788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44374" y="3965093"/>
        <a:ext cx="42806" cy="42806"/>
      </dsp:txXfrm>
    </dsp:sp>
    <dsp:sp modelId="{8A93CF65-C860-4719-A5D9-FE3573B457E3}">
      <dsp:nvSpPr>
        <dsp:cNvPr id="0" name=""/>
        <dsp:cNvSpPr/>
      </dsp:nvSpPr>
      <dsp:spPr>
        <a:xfrm>
          <a:off x="636449" y="3962399"/>
          <a:ext cx="3036399" cy="18171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Ethanol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(corn-based fuel)</a:t>
          </a:r>
          <a:endParaRPr lang="en-US" sz="3200" kern="1200" dirty="0"/>
        </a:p>
      </dsp:txBody>
      <dsp:txXfrm>
        <a:off x="1081119" y="4228520"/>
        <a:ext cx="2147059" cy="1284949"/>
      </dsp:txXfrm>
    </dsp:sp>
    <dsp:sp modelId="{760FD704-AD3C-41FB-B3D3-70ED60D042AE}">
      <dsp:nvSpPr>
        <dsp:cNvPr id="0" name=""/>
        <dsp:cNvSpPr/>
      </dsp:nvSpPr>
      <dsp:spPr>
        <a:xfrm rot="11831886">
          <a:off x="3076528" y="2876068"/>
          <a:ext cx="771084" cy="35771"/>
        </a:xfrm>
        <a:custGeom>
          <a:avLst/>
          <a:gdLst/>
          <a:ahLst/>
          <a:cxnLst/>
          <a:rect l="0" t="0" r="0" b="0"/>
          <a:pathLst>
            <a:path>
              <a:moveTo>
                <a:pt x="0" y="17885"/>
              </a:moveTo>
              <a:lnTo>
                <a:pt x="771084" y="1788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442793" y="2874676"/>
        <a:ext cx="38554" cy="38554"/>
      </dsp:txXfrm>
    </dsp:sp>
    <dsp:sp modelId="{FD4643D3-23D4-4777-86A8-B3BFFC2C7C71}">
      <dsp:nvSpPr>
        <dsp:cNvPr id="0" name=""/>
        <dsp:cNvSpPr/>
      </dsp:nvSpPr>
      <dsp:spPr>
        <a:xfrm>
          <a:off x="255458" y="1371600"/>
          <a:ext cx="2977159" cy="19811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Natural gas</a:t>
          </a:r>
          <a:endParaRPr lang="en-US" sz="3600" kern="1200" dirty="0"/>
        </a:p>
      </dsp:txBody>
      <dsp:txXfrm>
        <a:off x="691453" y="1661739"/>
        <a:ext cx="2105169" cy="1400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94841-6D01-430A-A535-7CE74C4B8902}">
      <dsp:nvSpPr>
        <dsp:cNvPr id="0" name=""/>
        <dsp:cNvSpPr/>
      </dsp:nvSpPr>
      <dsp:spPr>
        <a:xfrm>
          <a:off x="3620988" y="2477988"/>
          <a:ext cx="1902023" cy="1902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Minerals</a:t>
          </a:r>
          <a:endParaRPr lang="en-US" sz="2600" kern="1200" dirty="0"/>
        </a:p>
      </dsp:txBody>
      <dsp:txXfrm>
        <a:off x="3899533" y="2756533"/>
        <a:ext cx="1344933" cy="1344933"/>
      </dsp:txXfrm>
    </dsp:sp>
    <dsp:sp modelId="{DD3A4991-3078-4096-AC3B-222EB324F528}">
      <dsp:nvSpPr>
        <dsp:cNvPr id="0" name=""/>
        <dsp:cNvSpPr/>
      </dsp:nvSpPr>
      <dsp:spPr>
        <a:xfrm rot="16200000">
          <a:off x="4285773" y="2173041"/>
          <a:ext cx="572452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572452" y="18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57688" y="2177450"/>
        <a:ext cx="28622" cy="28622"/>
      </dsp:txXfrm>
    </dsp:sp>
    <dsp:sp modelId="{776C8EC5-04E9-4739-B1D9-ABE0EF9F49C0}">
      <dsp:nvSpPr>
        <dsp:cNvPr id="0" name=""/>
        <dsp:cNvSpPr/>
      </dsp:nvSpPr>
      <dsp:spPr>
        <a:xfrm>
          <a:off x="3620988" y="3512"/>
          <a:ext cx="1902023" cy="1902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gold</a:t>
          </a:r>
          <a:endParaRPr lang="en-US" sz="3300" kern="1200" dirty="0"/>
        </a:p>
      </dsp:txBody>
      <dsp:txXfrm>
        <a:off x="3899533" y="282057"/>
        <a:ext cx="1344933" cy="1344933"/>
      </dsp:txXfrm>
    </dsp:sp>
    <dsp:sp modelId="{3277F005-E8DC-40B4-A27D-903C2AFBF37B}">
      <dsp:nvSpPr>
        <dsp:cNvPr id="0" name=""/>
        <dsp:cNvSpPr/>
      </dsp:nvSpPr>
      <dsp:spPr>
        <a:xfrm rot="2089665">
          <a:off x="5290218" y="4152492"/>
          <a:ext cx="697166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697166" y="18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21372" y="4153783"/>
        <a:ext cx="34858" cy="34858"/>
      </dsp:txXfrm>
    </dsp:sp>
    <dsp:sp modelId="{F9D8E50B-8C7E-4E1F-AD10-081CF64D4566}">
      <dsp:nvSpPr>
        <dsp:cNvPr id="0" name=""/>
        <dsp:cNvSpPr/>
      </dsp:nvSpPr>
      <dsp:spPr>
        <a:xfrm>
          <a:off x="5754591" y="3962414"/>
          <a:ext cx="1902023" cy="1902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zinc</a:t>
          </a:r>
          <a:endParaRPr lang="en-US" sz="3300" kern="1200" dirty="0"/>
        </a:p>
      </dsp:txBody>
      <dsp:txXfrm>
        <a:off x="6033136" y="4240959"/>
        <a:ext cx="1344933" cy="1344933"/>
      </dsp:txXfrm>
    </dsp:sp>
    <dsp:sp modelId="{2CE1805C-9550-4A95-AAFA-8FE0CD08CC82}">
      <dsp:nvSpPr>
        <dsp:cNvPr id="0" name=""/>
        <dsp:cNvSpPr/>
      </dsp:nvSpPr>
      <dsp:spPr>
        <a:xfrm rot="7626447">
          <a:off x="3647880" y="4342990"/>
          <a:ext cx="437049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437049" y="18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855478" y="4350785"/>
        <a:ext cx="21852" cy="21852"/>
      </dsp:txXfrm>
    </dsp:sp>
    <dsp:sp modelId="{0288B96A-62C9-483F-AEDA-7DFEA2758F7E}">
      <dsp:nvSpPr>
        <dsp:cNvPr id="0" name=""/>
        <dsp:cNvSpPr/>
      </dsp:nvSpPr>
      <dsp:spPr>
        <a:xfrm>
          <a:off x="2209798" y="4343411"/>
          <a:ext cx="1902023" cy="1902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copper</a:t>
          </a:r>
          <a:endParaRPr lang="en-US" sz="3300" kern="1200" dirty="0"/>
        </a:p>
      </dsp:txBody>
      <dsp:txXfrm>
        <a:off x="2488343" y="4621956"/>
        <a:ext cx="1344933" cy="1344933"/>
      </dsp:txXfrm>
    </dsp:sp>
    <dsp:sp modelId="{A3E00306-EB0D-4CAD-840A-AA3CE6CFA6F6}">
      <dsp:nvSpPr>
        <dsp:cNvPr id="0" name=""/>
        <dsp:cNvSpPr/>
      </dsp:nvSpPr>
      <dsp:spPr>
        <a:xfrm rot="12080367">
          <a:off x="2716819" y="2881579"/>
          <a:ext cx="1003778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1003778" y="18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193614" y="2875205"/>
        <a:ext cx="50188" cy="50188"/>
      </dsp:txXfrm>
    </dsp:sp>
    <dsp:sp modelId="{BC5B94CD-8AC6-4C38-8C62-8835E7FD31E2}">
      <dsp:nvSpPr>
        <dsp:cNvPr id="0" name=""/>
        <dsp:cNvSpPr/>
      </dsp:nvSpPr>
      <dsp:spPr>
        <a:xfrm>
          <a:off x="914405" y="1420588"/>
          <a:ext cx="1902023" cy="1902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silver</a:t>
          </a:r>
          <a:endParaRPr lang="en-US" sz="3300" kern="1200" dirty="0"/>
        </a:p>
      </dsp:txBody>
      <dsp:txXfrm>
        <a:off x="1192950" y="1699133"/>
        <a:ext cx="1344933" cy="1344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6D2AA-C9C9-4273-95C3-D95ED7AAB3B8}">
      <dsp:nvSpPr>
        <dsp:cNvPr id="0" name=""/>
        <dsp:cNvSpPr/>
      </dsp:nvSpPr>
      <dsp:spPr>
        <a:xfrm>
          <a:off x="3429027" y="2743177"/>
          <a:ext cx="2253632" cy="22536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Other resources</a:t>
          </a:r>
          <a:endParaRPr lang="en-US" sz="2900" kern="1200" dirty="0"/>
        </a:p>
      </dsp:txBody>
      <dsp:txXfrm>
        <a:off x="3759064" y="3073214"/>
        <a:ext cx="1593558" cy="1593558"/>
      </dsp:txXfrm>
    </dsp:sp>
    <dsp:sp modelId="{E76BB3A3-91B8-4815-8715-98CC1134C980}">
      <dsp:nvSpPr>
        <dsp:cNvPr id="0" name=""/>
        <dsp:cNvSpPr/>
      </dsp:nvSpPr>
      <dsp:spPr>
        <a:xfrm rot="16101758">
          <a:off x="4310505" y="2514134"/>
          <a:ext cx="414438" cy="44735"/>
        </a:xfrm>
        <a:custGeom>
          <a:avLst/>
          <a:gdLst/>
          <a:ahLst/>
          <a:cxnLst/>
          <a:rect l="0" t="0" r="0" b="0"/>
          <a:pathLst>
            <a:path>
              <a:moveTo>
                <a:pt x="0" y="22367"/>
              </a:moveTo>
              <a:lnTo>
                <a:pt x="414438" y="2236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507364" y="2526141"/>
        <a:ext cx="20721" cy="20721"/>
      </dsp:txXfrm>
    </dsp:sp>
    <dsp:sp modelId="{BAB2462C-9605-462C-8534-C11AF670A3B9}">
      <dsp:nvSpPr>
        <dsp:cNvPr id="0" name=""/>
        <dsp:cNvSpPr/>
      </dsp:nvSpPr>
      <dsp:spPr>
        <a:xfrm>
          <a:off x="3352790" y="76195"/>
          <a:ext cx="2253632" cy="22536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timber</a:t>
          </a:r>
          <a:endParaRPr lang="en-US" sz="3500" kern="1200" dirty="0"/>
        </a:p>
      </dsp:txBody>
      <dsp:txXfrm>
        <a:off x="3682827" y="406232"/>
        <a:ext cx="1593558" cy="1593558"/>
      </dsp:txXfrm>
    </dsp:sp>
    <dsp:sp modelId="{0065FE1A-95DE-4AE4-9245-9432CCEF3C12}">
      <dsp:nvSpPr>
        <dsp:cNvPr id="0" name=""/>
        <dsp:cNvSpPr/>
      </dsp:nvSpPr>
      <dsp:spPr>
        <a:xfrm rot="1046861">
          <a:off x="5618348" y="4266735"/>
          <a:ext cx="541971" cy="44735"/>
        </a:xfrm>
        <a:custGeom>
          <a:avLst/>
          <a:gdLst/>
          <a:ahLst/>
          <a:cxnLst/>
          <a:rect l="0" t="0" r="0" b="0"/>
          <a:pathLst>
            <a:path>
              <a:moveTo>
                <a:pt x="0" y="22367"/>
              </a:moveTo>
              <a:lnTo>
                <a:pt x="541971" y="2236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75784" y="4275554"/>
        <a:ext cx="27098" cy="27098"/>
      </dsp:txXfrm>
    </dsp:sp>
    <dsp:sp modelId="{AD08F02A-A31C-44EA-82FA-A593BE5E4F98}">
      <dsp:nvSpPr>
        <dsp:cNvPr id="0" name=""/>
        <dsp:cNvSpPr/>
      </dsp:nvSpPr>
      <dsp:spPr>
        <a:xfrm>
          <a:off x="6096008" y="3581396"/>
          <a:ext cx="2253632" cy="22536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Natural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beauty</a:t>
          </a:r>
          <a:endParaRPr lang="en-US" sz="3500" kern="1200" dirty="0"/>
        </a:p>
      </dsp:txBody>
      <dsp:txXfrm>
        <a:off x="6426045" y="3911433"/>
        <a:ext cx="1593558" cy="1593558"/>
      </dsp:txXfrm>
    </dsp:sp>
    <dsp:sp modelId="{127D9B4F-8F6F-4AFD-B695-A9A4475DA3AA}">
      <dsp:nvSpPr>
        <dsp:cNvPr id="0" name=""/>
        <dsp:cNvSpPr/>
      </dsp:nvSpPr>
      <dsp:spPr>
        <a:xfrm rot="9915371">
          <a:off x="2737734" y="4228636"/>
          <a:ext cx="740587" cy="44735"/>
        </a:xfrm>
        <a:custGeom>
          <a:avLst/>
          <a:gdLst/>
          <a:ahLst/>
          <a:cxnLst/>
          <a:rect l="0" t="0" r="0" b="0"/>
          <a:pathLst>
            <a:path>
              <a:moveTo>
                <a:pt x="0" y="22367"/>
              </a:moveTo>
              <a:lnTo>
                <a:pt x="740587" y="2236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089513" y="4232489"/>
        <a:ext cx="37029" cy="37029"/>
      </dsp:txXfrm>
    </dsp:sp>
    <dsp:sp modelId="{21743C52-40B1-4E55-8124-0BA9A272ACBB}">
      <dsp:nvSpPr>
        <dsp:cNvPr id="0" name=""/>
        <dsp:cNvSpPr/>
      </dsp:nvSpPr>
      <dsp:spPr>
        <a:xfrm>
          <a:off x="533396" y="3505198"/>
          <a:ext cx="2253632" cy="22536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Fertile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soil</a:t>
          </a:r>
          <a:endParaRPr lang="en-US" sz="3500" kern="1200" dirty="0"/>
        </a:p>
      </dsp:txBody>
      <dsp:txXfrm>
        <a:off x="863433" y="3835235"/>
        <a:ext cx="1593558" cy="1593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42564-2049-4A14-B0F8-93D755E16FBA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A17C8-C1CF-4F85-87AD-4AA8CBFD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95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1A446-3AB5-4432-88D8-AA14FFB59C13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2700" y="677863"/>
            <a:ext cx="4511675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288354"/>
            <a:ext cx="5661660" cy="40626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05CF9-8D9D-4EF8-95EA-E084C470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3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3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1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38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0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5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36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07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0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80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43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5CF9-8D9D-4EF8-95EA-E084C470A6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72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6253270-A9EF-4DA6-A8DD-A1757185C2F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9A75D41-93AC-4462-AAC4-67120264ED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1847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Chapter 5 </a:t>
            </a:r>
            <a:br>
              <a:rPr lang="en-US" dirty="0" smtClean="0"/>
            </a:br>
            <a:r>
              <a:rPr lang="en-US" dirty="0" smtClean="0"/>
              <a:t>The United States West of the Mississippi River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Lesson 1</a:t>
            </a:r>
          </a:p>
          <a:p>
            <a:r>
              <a:rPr lang="en-US" dirty="0" smtClean="0"/>
              <a:t>Physical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1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143000"/>
            <a:ext cx="9144000" cy="5562601"/>
          </a:xfrm>
        </p:spPr>
        <p:txBody>
          <a:bodyPr>
            <a:normAutofit/>
          </a:bodyPr>
          <a:lstStyle/>
          <a:p>
            <a:r>
              <a:rPr lang="en-US" sz="3000" dirty="0"/>
              <a:t>1. Are the Great Plains flat</a:t>
            </a:r>
            <a:r>
              <a:rPr lang="en-US" sz="3000" dirty="0" smtClean="0"/>
              <a:t>?</a:t>
            </a:r>
          </a:p>
          <a:p>
            <a:r>
              <a:rPr lang="en-US" sz="3000" b="1" dirty="0">
                <a:solidFill>
                  <a:srgbClr val="002060"/>
                </a:solidFill>
              </a:rPr>
              <a:t>No, they are gently rolling lands that slope downward toward the </a:t>
            </a:r>
            <a:r>
              <a:rPr lang="en-US" sz="3000" b="1" dirty="0" smtClean="0">
                <a:solidFill>
                  <a:srgbClr val="002060"/>
                </a:solidFill>
              </a:rPr>
              <a:t>east.</a:t>
            </a:r>
          </a:p>
          <a:p>
            <a:r>
              <a:rPr lang="en-US" sz="3000" dirty="0"/>
              <a:t>2. What makes the Rocky Mountains a cordillera? </a:t>
            </a:r>
            <a:endParaRPr lang="en-US" sz="3000" dirty="0" smtClean="0"/>
          </a:p>
          <a:p>
            <a:r>
              <a:rPr lang="en-US" sz="3000" b="1" dirty="0">
                <a:solidFill>
                  <a:srgbClr val="002060"/>
                </a:solidFill>
              </a:rPr>
              <a:t>The Rockies are made up of dozens of parallel mountain </a:t>
            </a:r>
            <a:r>
              <a:rPr lang="en-US" sz="3000" b="1" dirty="0" smtClean="0">
                <a:solidFill>
                  <a:srgbClr val="002060"/>
                </a:solidFill>
              </a:rPr>
              <a:t>chains</a:t>
            </a:r>
          </a:p>
          <a:p>
            <a:r>
              <a:rPr lang="en-US" sz="3000" dirty="0"/>
              <a:t>3. What mountain range near the Pacific coast still has active volcanoes? </a:t>
            </a:r>
            <a:endParaRPr lang="en-US" sz="3000" dirty="0" smtClean="0"/>
          </a:p>
          <a:p>
            <a:r>
              <a:rPr lang="en-US" sz="3000" b="1" dirty="0">
                <a:solidFill>
                  <a:srgbClr val="002060"/>
                </a:solidFill>
              </a:rPr>
              <a:t>The Cascades have some active volcanoes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0886"/>
            <a:ext cx="7756263" cy="1054250"/>
          </a:xfrm>
        </p:spPr>
        <p:txBody>
          <a:bodyPr/>
          <a:lstStyle/>
          <a:p>
            <a:r>
              <a:rPr lang="en-US" dirty="0" smtClean="0"/>
              <a:t>Physical Landscape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0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04800"/>
            <a:ext cx="8534399" cy="6172199"/>
          </a:xfrm>
        </p:spPr>
        <p:txBody>
          <a:bodyPr>
            <a:normAutofit/>
          </a:bodyPr>
          <a:lstStyle/>
          <a:p>
            <a:r>
              <a:rPr lang="en-US" sz="3000" dirty="0"/>
              <a:t>4. What is a plateau</a:t>
            </a:r>
            <a:r>
              <a:rPr lang="en-US" sz="3000" dirty="0" smtClean="0"/>
              <a:t>?</a:t>
            </a:r>
          </a:p>
          <a:p>
            <a:r>
              <a:rPr lang="en-US" sz="3000" dirty="0"/>
              <a:t>A plateau is a large area of elevated </a:t>
            </a:r>
            <a:r>
              <a:rPr lang="en-US" sz="3000" dirty="0" err="1"/>
              <a:t>fl</a:t>
            </a:r>
            <a:r>
              <a:rPr lang="en-US" sz="3000" dirty="0"/>
              <a:t> at </a:t>
            </a:r>
            <a:r>
              <a:rPr lang="en-US" sz="3000" dirty="0" smtClean="0"/>
              <a:t>land</a:t>
            </a:r>
          </a:p>
          <a:p>
            <a:endParaRPr lang="en-US" sz="3000" dirty="0"/>
          </a:p>
          <a:p>
            <a:r>
              <a:rPr lang="en-US" sz="3000" dirty="0"/>
              <a:t>5. What landforms make up Alaska? </a:t>
            </a:r>
            <a:endParaRPr lang="en-US" sz="3000" dirty="0" smtClean="0"/>
          </a:p>
          <a:p>
            <a:r>
              <a:rPr lang="en-US" sz="3000" dirty="0"/>
              <a:t>Alaska is composed of mountain ranges, valleys, and lowland plains.</a:t>
            </a:r>
          </a:p>
        </p:txBody>
      </p:sp>
    </p:spTree>
    <p:extLst>
      <p:ext uri="{BB962C8B-B14F-4D97-AF65-F5344CB8AC3E}">
        <p14:creationId xmlns:p14="http://schemas.microsoft.com/office/powerpoint/2010/main" val="186796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990600"/>
            <a:ext cx="9143999" cy="5867399"/>
          </a:xfrm>
        </p:spPr>
        <p:txBody>
          <a:bodyPr>
            <a:noAutofit/>
          </a:bodyPr>
          <a:lstStyle/>
          <a:p>
            <a:r>
              <a:rPr lang="en-US" sz="2800" dirty="0"/>
              <a:t>1. This is an enormous salt-water ocean that borders the West Coast of the United States and includes ports in San Diego, Long Beach, Los Angeles, Portland, Seattle, Tacoma, Valdez, and Honolulu. </a:t>
            </a:r>
            <a:endParaRPr lang="en-US" sz="2800" dirty="0" smtClean="0"/>
          </a:p>
          <a:p>
            <a:r>
              <a:rPr lang="en-US" sz="2800" b="1" dirty="0" smtClean="0">
                <a:solidFill>
                  <a:srgbClr val="002060"/>
                </a:solidFill>
              </a:rPr>
              <a:t>Pacific Ocean</a:t>
            </a:r>
          </a:p>
          <a:p>
            <a:r>
              <a:rPr lang="en-US" sz="2800" dirty="0" smtClean="0"/>
              <a:t>2</a:t>
            </a:r>
            <a:r>
              <a:rPr lang="en-US" sz="2800" dirty="0"/>
              <a:t>. This body of water borders Louisiana and Texas and includes ports in New Orleans and Houston. </a:t>
            </a:r>
            <a:endParaRPr lang="en-US" sz="2800" dirty="0" smtClean="0"/>
          </a:p>
          <a:p>
            <a:r>
              <a:rPr lang="en-US" sz="2800" b="1" dirty="0" smtClean="0">
                <a:solidFill>
                  <a:srgbClr val="002060"/>
                </a:solidFill>
              </a:rPr>
              <a:t>Gulf of Mexico</a:t>
            </a:r>
          </a:p>
          <a:p>
            <a:r>
              <a:rPr lang="en-US" sz="2800" dirty="0" smtClean="0"/>
              <a:t>3</a:t>
            </a:r>
            <a:r>
              <a:rPr lang="en-US" sz="2800" dirty="0"/>
              <a:t>. The largest salt lake in the Americas, this lake changes in size because of </a:t>
            </a:r>
            <a:r>
              <a:rPr lang="en-US" sz="2800" dirty="0" smtClean="0"/>
              <a:t>evaporation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Great Salt Lake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0"/>
            <a:ext cx="7756263" cy="1054250"/>
          </a:xfrm>
        </p:spPr>
        <p:txBody>
          <a:bodyPr/>
          <a:lstStyle/>
          <a:p>
            <a:r>
              <a:rPr lang="en-US" dirty="0" smtClean="0"/>
              <a:t>Bodies of 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4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"/>
            <a:ext cx="8839199" cy="6629399"/>
          </a:xfrm>
        </p:spPr>
        <p:txBody>
          <a:bodyPr>
            <a:noAutofit/>
          </a:bodyPr>
          <a:lstStyle/>
          <a:p>
            <a:r>
              <a:rPr lang="en-US" sz="2600" dirty="0"/>
              <a:t>4. This lake is located high in the Sierra Nevada mountain range. It is a popular place for boating and other types of water recreation. </a:t>
            </a:r>
            <a:endParaRPr lang="en-US" sz="2600" dirty="0" smtClean="0"/>
          </a:p>
          <a:p>
            <a:r>
              <a:rPr lang="en-US" sz="2600" b="1" dirty="0" smtClean="0">
                <a:solidFill>
                  <a:srgbClr val="002060"/>
                </a:solidFill>
              </a:rPr>
              <a:t>Lake Tahoe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 smtClean="0"/>
              <a:t>5</a:t>
            </a:r>
            <a:r>
              <a:rPr lang="en-US" sz="2600" dirty="0"/>
              <a:t>. This lake was formed when the Hoover Dam was built on the Colorado River. It is also a popular recreation area</a:t>
            </a:r>
            <a:r>
              <a:rPr lang="en-US" sz="2600" dirty="0" smtClean="0"/>
              <a:t>.</a:t>
            </a:r>
          </a:p>
          <a:p>
            <a:r>
              <a:rPr lang="en-US" sz="2600" b="1" dirty="0" smtClean="0">
                <a:solidFill>
                  <a:srgbClr val="002060"/>
                </a:solidFill>
              </a:rPr>
              <a:t>Lake Mead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 smtClean="0"/>
              <a:t> </a:t>
            </a:r>
            <a:r>
              <a:rPr lang="en-US" sz="2600" dirty="0"/>
              <a:t>6. One of the most important rivers west of the Mississippi, this river begins in the Rocky Mountains and flows south and west to empty into the Gulf of California. </a:t>
            </a:r>
            <a:endParaRPr lang="en-US" sz="2600" dirty="0" smtClean="0"/>
          </a:p>
          <a:p>
            <a:r>
              <a:rPr lang="en-US" sz="2600" b="1" dirty="0" smtClean="0">
                <a:solidFill>
                  <a:srgbClr val="002060"/>
                </a:solidFill>
              </a:rPr>
              <a:t>Colorado River</a:t>
            </a:r>
            <a:endParaRPr lang="en-US" sz="2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6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"/>
            <a:ext cx="8762999" cy="6629399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800" dirty="0"/>
              <a:t>7. Located north of the Colorado River, this river </a:t>
            </a:r>
            <a:r>
              <a:rPr lang="en-US" sz="2800" dirty="0" smtClean="0"/>
              <a:t>flows from </a:t>
            </a:r>
            <a:r>
              <a:rPr lang="en-US" sz="2800" dirty="0"/>
              <a:t>the mountains into the Pacific Ocean</a:t>
            </a:r>
            <a:r>
              <a:rPr lang="en-US" sz="2800" dirty="0" smtClean="0"/>
              <a:t>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Columbia River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 8. These two rivers run westward and feed into </a:t>
            </a:r>
            <a:r>
              <a:rPr lang="en-US" sz="2800" dirty="0" smtClean="0"/>
              <a:t>the Columbia </a:t>
            </a:r>
            <a:r>
              <a:rPr lang="en-US" sz="2800" dirty="0"/>
              <a:t>River</a:t>
            </a:r>
            <a:r>
              <a:rPr lang="en-US" sz="2800" dirty="0" smtClean="0"/>
              <a:t>.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Snake and Willamette </a:t>
            </a:r>
            <a:r>
              <a:rPr lang="en-US" sz="2800" b="1" dirty="0" smtClean="0">
                <a:solidFill>
                  <a:srgbClr val="002060"/>
                </a:solidFill>
              </a:rPr>
              <a:t>Rivers</a:t>
            </a:r>
          </a:p>
          <a:p>
            <a:endParaRPr lang="en-US" sz="2800" dirty="0"/>
          </a:p>
          <a:p>
            <a:r>
              <a:rPr lang="en-US" sz="2800" dirty="0"/>
              <a:t> 9. These five rivers flow eastward, and four of </a:t>
            </a:r>
            <a:r>
              <a:rPr lang="en-US" sz="2800" dirty="0" smtClean="0"/>
              <a:t>them empty </a:t>
            </a:r>
            <a:r>
              <a:rPr lang="en-US" sz="2800" dirty="0"/>
              <a:t>into the Mississippi River. </a:t>
            </a:r>
            <a:endParaRPr lang="en-US" sz="2800" dirty="0" smtClean="0"/>
          </a:p>
          <a:p>
            <a:r>
              <a:rPr lang="sv-SE" sz="2800" b="1" dirty="0">
                <a:solidFill>
                  <a:srgbClr val="002060"/>
                </a:solidFill>
              </a:rPr>
              <a:t>Missouri, Platte, Kansas, Arkansas, and Rio Grande Rivers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58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209800"/>
            <a:ext cx="9143999" cy="4343399"/>
          </a:xfrm>
        </p:spPr>
        <p:txBody>
          <a:bodyPr/>
          <a:lstStyle/>
          <a:p>
            <a:r>
              <a:rPr lang="en-US" dirty="0"/>
              <a:t>1. The United States west of the Mississippi River has a common climate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False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>
                <a:solidFill>
                  <a:srgbClr val="002060"/>
                </a:solidFill>
              </a:rPr>
              <a:t>United States west of the Mississippi River has many </a:t>
            </a:r>
            <a:r>
              <a:rPr lang="en-US" dirty="0" smtClean="0">
                <a:solidFill>
                  <a:srgbClr val="002060"/>
                </a:solidFill>
              </a:rPr>
              <a:t>different climates</a:t>
            </a:r>
          </a:p>
          <a:p>
            <a:endParaRPr lang="en-US" dirty="0"/>
          </a:p>
          <a:p>
            <a:r>
              <a:rPr lang="en-US" dirty="0"/>
              <a:t>2. </a:t>
            </a:r>
            <a:r>
              <a:rPr lang="en-US" dirty="0" smtClean="0"/>
              <a:t>Because </a:t>
            </a:r>
            <a:r>
              <a:rPr lang="en-US" dirty="0"/>
              <a:t>of the rain shadow caused by coastal mountain ranges, areas to the east are drier than the areas to the west of the </a:t>
            </a:r>
            <a:r>
              <a:rPr lang="en-US" dirty="0" smtClean="0"/>
              <a:t>mountains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True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Climates of the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19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067800" cy="6629399"/>
          </a:xfrm>
        </p:spPr>
        <p:txBody>
          <a:bodyPr/>
          <a:lstStyle/>
          <a:p>
            <a:r>
              <a:rPr lang="en-US" dirty="0"/>
              <a:t> 3. The Great Plains has three different climate types</a:t>
            </a:r>
            <a:r>
              <a:rPr lang="en-US" dirty="0" smtClean="0"/>
              <a:t>: </a:t>
            </a:r>
            <a:r>
              <a:rPr lang="en-US" dirty="0"/>
              <a:t>semi-arid, </a:t>
            </a:r>
            <a:r>
              <a:rPr lang="en-US" dirty="0" smtClean="0"/>
              <a:t>humid continental</a:t>
            </a:r>
            <a:r>
              <a:rPr lang="en-US" dirty="0"/>
              <a:t>, and humid subtropical. </a:t>
            </a:r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TRUE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4. Alaska has mostly cool and cold climates with temperatures warmer in the north and colder in the south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FALSE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>
                <a:solidFill>
                  <a:srgbClr val="002060"/>
                </a:solidFill>
              </a:rPr>
              <a:t>temperatures in Alaska are moderate in the south and colder to the north</a:t>
            </a:r>
          </a:p>
          <a:p>
            <a:endParaRPr lang="en-US" dirty="0" smtClean="0"/>
          </a:p>
          <a:p>
            <a:r>
              <a:rPr lang="en-US" dirty="0" smtClean="0"/>
              <a:t>5</a:t>
            </a:r>
            <a:r>
              <a:rPr lang="en-US" dirty="0"/>
              <a:t>. The climate in Hawaii is mostly warm and dry.</a:t>
            </a:r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False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Hawaii </a:t>
            </a:r>
            <a:r>
              <a:rPr lang="en-US" dirty="0">
                <a:solidFill>
                  <a:srgbClr val="002060"/>
                </a:solidFill>
              </a:rPr>
              <a:t>has a tropical rain forest climate with high temperatures and high rainfall.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73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687229"/>
              </p:ext>
            </p:extLst>
          </p:nvPr>
        </p:nvGraphicFramePr>
        <p:xfrm>
          <a:off x="0" y="0"/>
          <a:ext cx="9144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5257800" y="4114800"/>
            <a:ext cx="35814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Hydroelectric power</a:t>
            </a:r>
          </a:p>
          <a:p>
            <a:pPr algn="ctr"/>
            <a:r>
              <a:rPr lang="en-US" sz="2800" dirty="0" smtClean="0"/>
              <a:t>(damned rivers)</a:t>
            </a:r>
            <a:endParaRPr 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410200" y="3962400"/>
            <a:ext cx="9144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20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55009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6248400" y="1143000"/>
            <a:ext cx="1752600" cy="1714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smtClean="0"/>
              <a:t>lead</a:t>
            </a:r>
            <a:endParaRPr lang="en-US" sz="33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410200" y="2438400"/>
            <a:ext cx="9906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91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4498177"/>
              </p:ext>
            </p:extLst>
          </p:nvPr>
        </p:nvGraphicFramePr>
        <p:xfrm>
          <a:off x="76200" y="76200"/>
          <a:ext cx="9067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43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105</TotalTime>
  <Words>553</Words>
  <Application>Microsoft Office PowerPoint</Application>
  <PresentationFormat>On-screen Show (4:3)</PresentationFormat>
  <Paragraphs>87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Hardcover</vt:lpstr>
      <vt:lpstr>Chapter 5  The United States West of the Mississippi River</vt:lpstr>
      <vt:lpstr>Physical Landscape</vt:lpstr>
      <vt:lpstr>PowerPoint Presentation</vt:lpstr>
      <vt:lpstr>Bodies of Water</vt:lpstr>
      <vt:lpstr>PowerPoint Presentation</vt:lpstr>
      <vt:lpstr>PowerPoint Presentation</vt:lpstr>
      <vt:lpstr>Climates of the Region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 The United States West of the Mississippi River</dc:title>
  <dc:creator>Sandra Hammon</dc:creator>
  <cp:lastModifiedBy>Sandra Hammon</cp:lastModifiedBy>
  <cp:revision>5</cp:revision>
  <cp:lastPrinted>2016-04-04T15:01:36Z</cp:lastPrinted>
  <dcterms:created xsi:type="dcterms:W3CDTF">2016-04-04T13:16:43Z</dcterms:created>
  <dcterms:modified xsi:type="dcterms:W3CDTF">2016-04-04T15:02:33Z</dcterms:modified>
</cp:coreProperties>
</file>