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7D3D4FCE-139C-4BAC-B23D-3805121B3271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16FA0E6-5862-44D1-A19E-EEFD5E5EBA81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3D4FCE-139C-4BAC-B23D-3805121B3271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16FA0E6-5862-44D1-A19E-EEFD5E5EBA8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D4FCE-139C-4BAC-B23D-3805121B3271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16FA0E6-5862-44D1-A19E-EEFD5E5EBA81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D3D4FCE-139C-4BAC-B23D-3805121B3271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6FA0E6-5862-44D1-A19E-EEFD5E5EBA8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D3D4FCE-139C-4BAC-B23D-3805121B3271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16FA0E6-5862-44D1-A19E-EEFD5E5EBA8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D4FCE-139C-4BAC-B23D-3805121B3271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16FA0E6-5862-44D1-A19E-EEFD5E5EBA8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D4FCE-139C-4BAC-B23D-3805121B3271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16FA0E6-5862-44D1-A19E-EEFD5E5EBA8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D3D4FCE-139C-4BAC-B23D-3805121B3271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6FA0E6-5862-44D1-A19E-EEFD5E5EBA81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7D3D4FCE-139C-4BAC-B23D-3805121B3271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E16FA0E6-5862-44D1-A19E-EEFD5E5EBA81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D4FCE-139C-4BAC-B23D-3805121B3271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FA0E6-5862-44D1-A19E-EEFD5E5EBA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D4FCE-139C-4BAC-B23D-3805121B3271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FA0E6-5862-44D1-A19E-EEFD5E5EBA8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7D3D4FCE-139C-4BAC-B23D-3805121B3271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E16FA0E6-5862-44D1-A19E-EEFD5E5EBA8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History of the Region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4</a:t>
            </a:r>
            <a:br>
              <a:rPr lang="en-US" dirty="0" smtClean="0"/>
            </a:br>
            <a:r>
              <a:rPr lang="en-US" dirty="0" smtClean="0"/>
              <a:t>Lesson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48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762000"/>
            <a:ext cx="9144000" cy="5943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1. Native American people have always been in North America.</a:t>
            </a:r>
          </a:p>
          <a:p>
            <a:r>
              <a:rPr lang="en-US" sz="3200" i="1" dirty="0" smtClean="0"/>
              <a:t>False - Historians believe that Native American people came to North America from Asia thousands of years ago</a:t>
            </a:r>
          </a:p>
          <a:p>
            <a:r>
              <a:rPr lang="en-US" sz="3200" dirty="0" smtClean="0"/>
              <a:t>2. Native American people used resources from their environments to satisfy their needs</a:t>
            </a:r>
          </a:p>
          <a:p>
            <a:r>
              <a:rPr lang="en-US" sz="3200" i="1" dirty="0" smtClean="0"/>
              <a:t>True</a:t>
            </a:r>
          </a:p>
          <a:p>
            <a:r>
              <a:rPr lang="en-US" sz="3200" dirty="0" smtClean="0"/>
              <a:t>3. For most of their history, Native Americans lived off the land and had only a minor impact on the environment.</a:t>
            </a:r>
          </a:p>
          <a:p>
            <a:r>
              <a:rPr lang="en-US" sz="3200" i="1" dirty="0" smtClean="0"/>
              <a:t>True</a:t>
            </a:r>
            <a:endParaRPr lang="en-US" sz="3200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1771"/>
            <a:ext cx="8229600" cy="816429"/>
          </a:xfrm>
        </p:spPr>
        <p:txBody>
          <a:bodyPr/>
          <a:lstStyle/>
          <a:p>
            <a:r>
              <a:rPr lang="en-US" dirty="0" smtClean="0"/>
              <a:t>Chunk 1 “Early America”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23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4. In the fifteenth century, Europeans became interested in the Americas and hoped to learn about Native Americans’ ways of life.</a:t>
            </a:r>
          </a:p>
          <a:p>
            <a:r>
              <a:rPr lang="en-US" sz="3200" i="1" dirty="0" smtClean="0"/>
              <a:t>False - Europeans were interested in America’s land, gold, and natural resources.</a:t>
            </a:r>
          </a:p>
          <a:p>
            <a:r>
              <a:rPr lang="en-US" sz="3200" dirty="0" smtClean="0"/>
              <a:t>5. The first permanent European settlement on land that would become the United States was built in Florida.</a:t>
            </a:r>
          </a:p>
          <a:p>
            <a:r>
              <a:rPr lang="en-US" sz="3200" i="1" dirty="0" smtClean="0"/>
              <a:t>True</a:t>
            </a:r>
          </a:p>
          <a:p>
            <a:r>
              <a:rPr lang="en-US" sz="3200" dirty="0" smtClean="0"/>
              <a:t>6. In the early 1600s, the first English colonists settled along the Gulf Coast of North America.</a:t>
            </a:r>
          </a:p>
          <a:p>
            <a:r>
              <a:rPr lang="en-US" sz="3200" i="1" dirty="0" smtClean="0"/>
              <a:t>False - In the early 1600s, the first English colonists settled along the Atlantic Coast.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3591146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z="3200" dirty="0" smtClean="0"/>
              <a:t>7. Colonists built their settlements on Native Americans’ lands, turned their hunting grounds to farmland, and used many resources that were important to Native Americans’ survival. </a:t>
            </a:r>
          </a:p>
          <a:p>
            <a:r>
              <a:rPr lang="en-US" sz="3200" i="1" dirty="0" smtClean="0"/>
              <a:t>True</a:t>
            </a:r>
          </a:p>
          <a:p>
            <a:r>
              <a:rPr lang="en-US" sz="3200" dirty="0" smtClean="0"/>
              <a:t>8. By 1760, an estimated 1.7 million colonists lived in America. </a:t>
            </a:r>
          </a:p>
          <a:p>
            <a:r>
              <a:rPr lang="en-US" sz="3200" i="1" dirty="0" smtClean="0"/>
              <a:t>True</a:t>
            </a:r>
          </a:p>
          <a:p>
            <a:r>
              <a:rPr lang="en-US" sz="3200" dirty="0" smtClean="0"/>
              <a:t>9. Life in the colonies was easy for early settlers because of all the natural resources they found.</a:t>
            </a:r>
          </a:p>
          <a:p>
            <a:r>
              <a:rPr lang="en-US" sz="3200" i="1" dirty="0" smtClean="0"/>
              <a:t>False - Life in the colonies was hard, and many people died from starvation</a:t>
            </a:r>
            <a:r>
              <a:rPr lang="en-US" i="1" dirty="0" smtClean="0"/>
              <a:t>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0073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152400"/>
            <a:ext cx="8763000" cy="6629400"/>
          </a:xfrm>
        </p:spPr>
        <p:txBody>
          <a:bodyPr>
            <a:normAutofit/>
          </a:bodyPr>
          <a:lstStyle/>
          <a:p>
            <a:endParaRPr lang="en-US" sz="4000" dirty="0" smtClean="0"/>
          </a:p>
          <a:p>
            <a:endParaRPr lang="en-US" sz="4000"/>
          </a:p>
          <a:p>
            <a:r>
              <a:rPr lang="en-US" sz="4000" smtClean="0"/>
              <a:t>10</a:t>
            </a:r>
            <a:r>
              <a:rPr lang="en-US" sz="4000" dirty="0" smtClean="0"/>
              <a:t>. Over time, the colonists learned how to use natural resources to make the things they needed. </a:t>
            </a:r>
          </a:p>
          <a:p>
            <a:r>
              <a:rPr lang="en-US" sz="4000" i="1" dirty="0" smtClean="0"/>
              <a:t>True</a:t>
            </a:r>
            <a:endParaRPr lang="en-US" sz="4000" i="1" dirty="0"/>
          </a:p>
        </p:txBody>
      </p:sp>
    </p:spTree>
    <p:extLst>
      <p:ext uri="{BB962C8B-B14F-4D97-AF65-F5344CB8AC3E}">
        <p14:creationId xmlns:p14="http://schemas.microsoft.com/office/powerpoint/2010/main" val="86635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379</TotalTime>
  <Words>285</Words>
  <Application>Microsoft Office PowerPoint</Application>
  <PresentationFormat>On-screen Show (4:3)</PresentationFormat>
  <Paragraphs>25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BlackTie</vt:lpstr>
      <vt:lpstr>Chapter 4 Lesson 2</vt:lpstr>
      <vt:lpstr>Chunk 1 “Early America”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 Lesson 2</dc:title>
  <dc:creator>Sandra Hammon</dc:creator>
  <cp:lastModifiedBy>Sandra Hammon</cp:lastModifiedBy>
  <cp:revision>2</cp:revision>
  <dcterms:created xsi:type="dcterms:W3CDTF">2015-05-04T13:26:18Z</dcterms:created>
  <dcterms:modified xsi:type="dcterms:W3CDTF">2015-05-04T19:45:30Z</dcterms:modified>
</cp:coreProperties>
</file>