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60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1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24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31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0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7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4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82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56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465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251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412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7015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37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42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48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59896-D93B-4FF7-BB23-B192F190BD5A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4FFFAA3-A365-4264-B51E-76F76D4A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4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3, Lesson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The World’s Economies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602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6579" y="1266423"/>
            <a:ext cx="8596668" cy="1320800"/>
          </a:xfrm>
        </p:spPr>
        <p:txBody>
          <a:bodyPr/>
          <a:lstStyle/>
          <a:p>
            <a:r>
              <a:rPr lang="en-US" dirty="0" smtClean="0"/>
              <a:t>Essential Question:  Why do people make economic choices?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8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656823"/>
          </a:xfrm>
        </p:spPr>
        <p:txBody>
          <a:bodyPr/>
          <a:lstStyle/>
          <a:p>
            <a:r>
              <a:rPr lang="en-US" dirty="0" smtClean="0"/>
              <a:t>The Basic Economic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546" y="759854"/>
            <a:ext cx="10200068" cy="522999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Resources are the supplies that take care of our wants and needs.</a:t>
            </a:r>
          </a:p>
          <a:p>
            <a:endParaRPr lang="en-US" sz="2800" dirty="0"/>
          </a:p>
          <a:p>
            <a:r>
              <a:rPr lang="en-US" sz="2800" dirty="0" smtClean="0"/>
              <a:t>Renewable Resources:  </a:t>
            </a:r>
          </a:p>
          <a:p>
            <a:r>
              <a:rPr lang="en-US" sz="2800" dirty="0" smtClean="0"/>
              <a:t>Can be totally replaced or always available naturally</a:t>
            </a:r>
          </a:p>
          <a:p>
            <a:r>
              <a:rPr lang="en-US" sz="2800" dirty="0" smtClean="0"/>
              <a:t>Water, trees, wind and sun energy</a:t>
            </a:r>
          </a:p>
          <a:p>
            <a:endParaRPr lang="en-US" sz="2800" dirty="0"/>
          </a:p>
          <a:p>
            <a:r>
              <a:rPr lang="en-US" sz="2800" dirty="0" smtClean="0"/>
              <a:t>Nonrenewable Resources:</a:t>
            </a:r>
          </a:p>
          <a:p>
            <a:r>
              <a:rPr lang="en-US" sz="2800" dirty="0" smtClean="0"/>
              <a:t>Cannot be totally replaced and are gone once they are consumed</a:t>
            </a:r>
          </a:p>
          <a:p>
            <a:r>
              <a:rPr lang="en-US" sz="2800" dirty="0" smtClean="0"/>
              <a:t>Oil, coal, natural gas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466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901521"/>
          </a:xfrm>
        </p:spPr>
        <p:txBody>
          <a:bodyPr/>
          <a:lstStyle/>
          <a:p>
            <a:r>
              <a:rPr lang="en-US" dirty="0" smtClean="0"/>
              <a:t>Nations Build Economies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546" y="811369"/>
            <a:ext cx="10225826" cy="575685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1. In a ____________ economy, resources are distributed through ____________.  Developing societies that depend largely on __________ tasks like farming, herding, and hunting/gathering often have this kind of economy.</a:t>
            </a:r>
          </a:p>
          <a:p>
            <a:r>
              <a:rPr lang="en-US" sz="3200" dirty="0" smtClean="0"/>
              <a:t>2. In a __________ economy, the means of _________ are privately owned.  In this kind of economy, production and income are determined by ______ and demand.  This is also called a __________.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266683" y="856445"/>
            <a:ext cx="18870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/>
                </a:solidFill>
              </a:rPr>
              <a:t>traditional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05211" y="1290791"/>
            <a:ext cx="1457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/>
                </a:solidFill>
              </a:rPr>
              <a:t>families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62811" y="1863901"/>
            <a:ext cx="1947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/>
                </a:solidFill>
              </a:rPr>
              <a:t>agriculture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99257" y="3428187"/>
            <a:ext cx="13308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/>
                </a:solidFill>
              </a:rPr>
              <a:t>market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7334" y="3951407"/>
            <a:ext cx="1677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production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7334" y="4820740"/>
            <a:ext cx="1208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/>
                </a:solidFill>
              </a:rPr>
              <a:t>supply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5004" y="5343960"/>
            <a:ext cx="1838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/>
                </a:solidFill>
              </a:rPr>
              <a:t>capitalism</a:t>
            </a:r>
            <a:endParaRPr 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13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155" y="476519"/>
            <a:ext cx="9156879" cy="556484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3.  A ____________ economy is controlled by ___________.  The means of production are owned by the government that also controls _______________ and distribution.  ___________ is a form of command economy.</a:t>
            </a:r>
          </a:p>
          <a:p>
            <a:endParaRPr lang="en-US" sz="2800" dirty="0"/>
          </a:p>
          <a:p>
            <a:r>
              <a:rPr lang="en-US" sz="2800" dirty="0" smtClean="0"/>
              <a:t>4. In a ____________ economy, parts of the economy are ______________ owned and parts are owned by the government.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70468" y="476519"/>
            <a:ext cx="1736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/>
                </a:solidFill>
              </a:rPr>
              <a:t>command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8080" y="999739"/>
            <a:ext cx="1824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government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78600" y="1359804"/>
            <a:ext cx="1677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production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6318" y="1814138"/>
            <a:ext cx="1848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Communism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27937" y="3289718"/>
            <a:ext cx="1021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mixed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76400" y="3751383"/>
            <a:ext cx="1410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privately</a:t>
            </a:r>
            <a:endParaRPr lang="en-US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40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5400"/>
            <a:ext cx="8596668" cy="736600"/>
          </a:xfrm>
        </p:spPr>
        <p:txBody>
          <a:bodyPr/>
          <a:lstStyle/>
          <a:p>
            <a:r>
              <a:rPr lang="en-US" dirty="0" smtClean="0"/>
              <a:t>A Global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10477500" cy="5638799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1. WTO</a:t>
            </a:r>
          </a:p>
          <a:p>
            <a:r>
              <a:rPr lang="en-US" sz="2800" dirty="0" smtClean="0"/>
              <a:t>World Trade Organization</a:t>
            </a:r>
          </a:p>
          <a:p>
            <a:r>
              <a:rPr lang="en-US" sz="2800" dirty="0" smtClean="0"/>
              <a:t> helps regulate trade between nations</a:t>
            </a:r>
            <a:endParaRPr lang="en-US" sz="2800" dirty="0"/>
          </a:p>
          <a:p>
            <a:r>
              <a:rPr lang="en-US" sz="2800" dirty="0" smtClean="0"/>
              <a:t>2. IMF</a:t>
            </a:r>
          </a:p>
          <a:p>
            <a:r>
              <a:rPr lang="en-US" sz="2800" dirty="0" smtClean="0"/>
              <a:t>International Monetary Fund</a:t>
            </a:r>
          </a:p>
          <a:p>
            <a:r>
              <a:rPr lang="en-US" sz="2800" dirty="0" smtClean="0"/>
              <a:t>monitors economic development, lends money to nations in need, and provides training and technical help</a:t>
            </a:r>
          </a:p>
          <a:p>
            <a:r>
              <a:rPr lang="en-US" sz="2800" dirty="0" smtClean="0"/>
              <a:t>3. NAFTA</a:t>
            </a:r>
          </a:p>
          <a:p>
            <a:r>
              <a:rPr lang="en-US" sz="2800" dirty="0" smtClean="0"/>
              <a:t>North American Free Trade Agreement</a:t>
            </a:r>
          </a:p>
          <a:p>
            <a:r>
              <a:rPr lang="en-US" sz="2800" dirty="0" smtClean="0"/>
              <a:t>Encourages free trade among the United States, Canada, and Mexico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0224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" y="114300"/>
            <a:ext cx="11010900" cy="6654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4. EU</a:t>
            </a:r>
          </a:p>
          <a:p>
            <a:r>
              <a:rPr lang="en-US" sz="2800" dirty="0" smtClean="0"/>
              <a:t>European Union</a:t>
            </a:r>
          </a:p>
          <a:p>
            <a:r>
              <a:rPr lang="en-US" sz="2800" dirty="0" smtClean="0"/>
              <a:t>Group of European countries that operate as one economic unit and share a common currency</a:t>
            </a:r>
          </a:p>
          <a:p>
            <a:r>
              <a:rPr lang="en-US" sz="2800" dirty="0" smtClean="0"/>
              <a:t>5. ASEAN</a:t>
            </a:r>
          </a:p>
          <a:p>
            <a:r>
              <a:rPr lang="en-US" sz="2800" dirty="0" smtClean="0"/>
              <a:t>Association of Southeast Asian Nations</a:t>
            </a:r>
          </a:p>
          <a:p>
            <a:r>
              <a:rPr lang="en-US" sz="2800" dirty="0" smtClean="0"/>
              <a:t>Group of countries in Southeast Asia that promote economic, cultural, and political development</a:t>
            </a:r>
          </a:p>
          <a:p>
            <a:r>
              <a:rPr lang="en-US" sz="2800" dirty="0" smtClean="0"/>
              <a:t>6. CAFTA-DR</a:t>
            </a:r>
          </a:p>
          <a:p>
            <a:r>
              <a:rPr lang="en-US" sz="2800" dirty="0" smtClean="0"/>
              <a:t>Dominican Republic-Central American Free Trade Agreement</a:t>
            </a:r>
          </a:p>
          <a:p>
            <a:r>
              <a:rPr lang="en-US" sz="2800" dirty="0" smtClean="0"/>
              <a:t>Promotes free trade among the U.S. five Central American countries, and the </a:t>
            </a:r>
            <a:r>
              <a:rPr lang="en-US" sz="2800" smtClean="0"/>
              <a:t>Dominican Republic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432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</TotalTime>
  <Words>342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Chapter 3, Lesson 3</vt:lpstr>
      <vt:lpstr>Essential Question:  Why do people make economic choices?</vt:lpstr>
      <vt:lpstr>The Basic Economic Question</vt:lpstr>
      <vt:lpstr>Nations Build Economies</vt:lpstr>
      <vt:lpstr>PowerPoint Presentation</vt:lpstr>
      <vt:lpstr>A Global Economy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3, Lesson 3</dc:title>
  <dc:creator>Katie Hammon</dc:creator>
  <cp:lastModifiedBy>Katie Hammon</cp:lastModifiedBy>
  <cp:revision>4</cp:revision>
  <dcterms:created xsi:type="dcterms:W3CDTF">2016-03-06T21:48:51Z</dcterms:created>
  <dcterms:modified xsi:type="dcterms:W3CDTF">2016-03-06T22:25:31Z</dcterms:modified>
</cp:coreProperties>
</file>