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6A65FC-323E-411C-B98E-5BB88613443D}" type="doc">
      <dgm:prSet loTypeId="urn:microsoft.com/office/officeart/2005/8/layout/hProcess7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6DD8456-086A-4250-9BFC-CF9279C9CBB4}">
      <dgm:prSet phldrT="[Text]" phldr="1"/>
      <dgm:spPr/>
      <dgm:t>
        <a:bodyPr/>
        <a:lstStyle/>
        <a:p>
          <a:endParaRPr lang="en-US" dirty="0"/>
        </a:p>
      </dgm:t>
    </dgm:pt>
    <dgm:pt modelId="{5FA79C2E-784F-4B58-8AED-106200341DEE}" type="parTrans" cxnId="{8C2EC227-9B8A-48FB-B459-E9C096335BF9}">
      <dgm:prSet/>
      <dgm:spPr/>
      <dgm:t>
        <a:bodyPr/>
        <a:lstStyle/>
        <a:p>
          <a:endParaRPr lang="en-US"/>
        </a:p>
      </dgm:t>
    </dgm:pt>
    <dgm:pt modelId="{41C775C9-6D80-4C9D-BD81-7BF18A941FCB}" type="sibTrans" cxnId="{8C2EC227-9B8A-48FB-B459-E9C096335BF9}">
      <dgm:prSet/>
      <dgm:spPr/>
      <dgm:t>
        <a:bodyPr/>
        <a:lstStyle/>
        <a:p>
          <a:endParaRPr lang="en-US"/>
        </a:p>
      </dgm:t>
    </dgm:pt>
    <dgm:pt modelId="{82696DE2-72D0-4E0D-BF0B-751809D4ABF1}">
      <dgm:prSet phldrT="[Text]" custT="1"/>
      <dgm:spPr/>
      <dgm:t>
        <a:bodyPr/>
        <a:lstStyle/>
        <a:p>
          <a:r>
            <a:rPr lang="en-US" sz="3400" dirty="0" smtClean="0"/>
            <a:t>CAUSES</a:t>
          </a:r>
        </a:p>
      </dgm:t>
    </dgm:pt>
    <dgm:pt modelId="{0850DF9B-28DA-4EE2-8E42-1712F537D579}" type="parTrans" cxnId="{046F91BD-559A-4123-BD49-7A398ABA987B}">
      <dgm:prSet/>
      <dgm:spPr/>
      <dgm:t>
        <a:bodyPr/>
        <a:lstStyle/>
        <a:p>
          <a:endParaRPr lang="en-US"/>
        </a:p>
      </dgm:t>
    </dgm:pt>
    <dgm:pt modelId="{A2E31FFE-6ABF-42CE-9EB9-19841EEB16D3}" type="sibTrans" cxnId="{046F91BD-559A-4123-BD49-7A398ABA987B}">
      <dgm:prSet/>
      <dgm:spPr/>
      <dgm:t>
        <a:bodyPr/>
        <a:lstStyle/>
        <a:p>
          <a:endParaRPr lang="en-US"/>
        </a:p>
      </dgm:t>
    </dgm:pt>
    <dgm:pt modelId="{2A324014-87BF-4CD3-84CC-2D82750C8AD9}">
      <dgm:prSet phldrT="[Text]" phldr="1"/>
      <dgm:spPr/>
      <dgm:t>
        <a:bodyPr/>
        <a:lstStyle/>
        <a:p>
          <a:endParaRPr lang="en-US" dirty="0"/>
        </a:p>
      </dgm:t>
    </dgm:pt>
    <dgm:pt modelId="{12467FD0-9137-4E88-A37A-74C7F16CDA27}" type="parTrans" cxnId="{A4FA0837-0C8F-4237-9679-C4713D54A092}">
      <dgm:prSet/>
      <dgm:spPr/>
      <dgm:t>
        <a:bodyPr/>
        <a:lstStyle/>
        <a:p>
          <a:endParaRPr lang="en-US"/>
        </a:p>
      </dgm:t>
    </dgm:pt>
    <dgm:pt modelId="{6F474993-E483-4E08-AFB2-1EAFE11F7570}" type="sibTrans" cxnId="{A4FA0837-0C8F-4237-9679-C4713D54A092}">
      <dgm:prSet/>
      <dgm:spPr/>
      <dgm:t>
        <a:bodyPr/>
        <a:lstStyle/>
        <a:p>
          <a:endParaRPr lang="en-US"/>
        </a:p>
      </dgm:t>
    </dgm:pt>
    <dgm:pt modelId="{A354EEB9-43E8-4FA3-881F-CD7A33D12D0A}">
      <dgm:prSet phldrT="[Text]"/>
      <dgm:spPr/>
      <dgm:t>
        <a:bodyPr/>
        <a:lstStyle/>
        <a:p>
          <a:r>
            <a:rPr lang="en-US" dirty="0" smtClean="0"/>
            <a:t>Global Migration</a:t>
          </a:r>
          <a:endParaRPr lang="en-US" dirty="0"/>
        </a:p>
      </dgm:t>
    </dgm:pt>
    <dgm:pt modelId="{D73D236C-DD55-4899-8F65-3EFF871BCE16}" type="parTrans" cxnId="{444E38F1-C748-4E75-8B29-F4D38F59A15F}">
      <dgm:prSet/>
      <dgm:spPr/>
      <dgm:t>
        <a:bodyPr/>
        <a:lstStyle/>
        <a:p>
          <a:endParaRPr lang="en-US"/>
        </a:p>
      </dgm:t>
    </dgm:pt>
    <dgm:pt modelId="{2E60BFC2-88B9-4FB1-8E69-698728C7BD5A}" type="sibTrans" cxnId="{444E38F1-C748-4E75-8B29-F4D38F59A15F}">
      <dgm:prSet/>
      <dgm:spPr/>
      <dgm:t>
        <a:bodyPr/>
        <a:lstStyle/>
        <a:p>
          <a:endParaRPr lang="en-US"/>
        </a:p>
      </dgm:t>
    </dgm:pt>
    <dgm:pt modelId="{4F379C9A-A945-46CF-B9B9-55AF44A9E92D}">
      <dgm:prSet phldrT="[Text]" phldr="1"/>
      <dgm:spPr/>
      <dgm:t>
        <a:bodyPr/>
        <a:lstStyle/>
        <a:p>
          <a:endParaRPr lang="en-US"/>
        </a:p>
      </dgm:t>
    </dgm:pt>
    <dgm:pt modelId="{BC3EA9EF-F8CC-4E31-9EFA-AB13F59A125D}" type="parTrans" cxnId="{0F8F9782-B742-454F-A844-86D7D4875331}">
      <dgm:prSet/>
      <dgm:spPr/>
      <dgm:t>
        <a:bodyPr/>
        <a:lstStyle/>
        <a:p>
          <a:endParaRPr lang="en-US"/>
        </a:p>
      </dgm:t>
    </dgm:pt>
    <dgm:pt modelId="{2B54DB6E-4A7D-4DF0-8236-8CAC98F9DFE1}" type="sibTrans" cxnId="{0F8F9782-B742-454F-A844-86D7D4875331}">
      <dgm:prSet/>
      <dgm:spPr/>
      <dgm:t>
        <a:bodyPr/>
        <a:lstStyle/>
        <a:p>
          <a:endParaRPr lang="en-US"/>
        </a:p>
      </dgm:t>
    </dgm:pt>
    <dgm:pt modelId="{546D641F-1A1C-4F3A-9C38-6CFE54C3AFBE}">
      <dgm:prSet phldrT="[Text]"/>
      <dgm:spPr/>
      <dgm:t>
        <a:bodyPr/>
        <a:lstStyle/>
        <a:p>
          <a:r>
            <a:rPr lang="en-US" dirty="0" smtClean="0"/>
            <a:t>EFFECTS</a:t>
          </a:r>
        </a:p>
        <a:p>
          <a:endParaRPr lang="en-US" dirty="0" smtClean="0"/>
        </a:p>
        <a:p>
          <a:endParaRPr lang="en-US" dirty="0"/>
        </a:p>
      </dgm:t>
    </dgm:pt>
    <dgm:pt modelId="{79C0F8B4-17E7-4868-B21D-8DAFEEC21493}" type="parTrans" cxnId="{4A858337-74CB-4400-BE95-8F33C6CDD972}">
      <dgm:prSet/>
      <dgm:spPr/>
      <dgm:t>
        <a:bodyPr/>
        <a:lstStyle/>
        <a:p>
          <a:endParaRPr lang="en-US"/>
        </a:p>
      </dgm:t>
    </dgm:pt>
    <dgm:pt modelId="{21875E36-AEE5-4B42-B606-99D00AD349DF}" type="sibTrans" cxnId="{4A858337-74CB-4400-BE95-8F33C6CDD972}">
      <dgm:prSet/>
      <dgm:spPr/>
      <dgm:t>
        <a:bodyPr/>
        <a:lstStyle/>
        <a:p>
          <a:endParaRPr lang="en-US"/>
        </a:p>
      </dgm:t>
    </dgm:pt>
    <dgm:pt modelId="{E4EC9457-8977-4D2A-BC36-B11E851C1788}" type="pres">
      <dgm:prSet presAssocID="{0D6A65FC-323E-411C-B98E-5BB88613443D}" presName="Name0" presStyleCnt="0">
        <dgm:presLayoutVars>
          <dgm:dir/>
          <dgm:animLvl val="lvl"/>
          <dgm:resizeHandles val="exact"/>
        </dgm:presLayoutVars>
      </dgm:prSet>
      <dgm:spPr/>
    </dgm:pt>
    <dgm:pt modelId="{4871B9A2-67AE-4E81-8251-EED89320F1ED}" type="pres">
      <dgm:prSet presAssocID="{96DD8456-086A-4250-9BFC-CF9279C9CBB4}" presName="compositeNode" presStyleCnt="0">
        <dgm:presLayoutVars>
          <dgm:bulletEnabled val="1"/>
        </dgm:presLayoutVars>
      </dgm:prSet>
      <dgm:spPr/>
    </dgm:pt>
    <dgm:pt modelId="{EB6E3563-3C8E-4FB0-83B4-A87C19FB7DA1}" type="pres">
      <dgm:prSet presAssocID="{96DD8456-086A-4250-9BFC-CF9279C9CBB4}" presName="bgRect" presStyleLbl="node1" presStyleIdx="0" presStyleCnt="3" custScaleX="160244" custScaleY="127508" custLinFactNeighborX="-26085" custLinFactNeighborY="-1294"/>
      <dgm:spPr/>
    </dgm:pt>
    <dgm:pt modelId="{02531E32-FCBF-43BF-9FE2-EE0056F9E5D8}" type="pres">
      <dgm:prSet presAssocID="{96DD8456-086A-4250-9BFC-CF9279C9CBB4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7FAD2F7C-D554-40F5-B6E8-617D4404FE5C}" type="pres">
      <dgm:prSet presAssocID="{96DD8456-086A-4250-9BFC-CF9279C9CBB4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2EF421-C84F-4600-8DBB-1203BA315206}" type="pres">
      <dgm:prSet presAssocID="{41C775C9-6D80-4C9D-BD81-7BF18A941FCB}" presName="hSp" presStyleCnt="0"/>
      <dgm:spPr/>
    </dgm:pt>
    <dgm:pt modelId="{29CCE407-0BF8-4424-89B4-67FA8B98A69B}" type="pres">
      <dgm:prSet presAssocID="{41C775C9-6D80-4C9D-BD81-7BF18A941FCB}" presName="vProcSp" presStyleCnt="0"/>
      <dgm:spPr/>
    </dgm:pt>
    <dgm:pt modelId="{AC2618C4-3DFA-476D-8D07-62D46D6B549D}" type="pres">
      <dgm:prSet presAssocID="{41C775C9-6D80-4C9D-BD81-7BF18A941FCB}" presName="vSp1" presStyleCnt="0"/>
      <dgm:spPr/>
    </dgm:pt>
    <dgm:pt modelId="{8E1C46FA-5FE0-46BC-B573-67801CFBE195}" type="pres">
      <dgm:prSet presAssocID="{41C775C9-6D80-4C9D-BD81-7BF18A941FCB}" presName="simulatedConn" presStyleLbl="solidFgAcc1" presStyleIdx="0" presStyleCnt="2" custLinFactY="-162733" custLinFactNeighborX="-16724" custLinFactNeighborY="-200000"/>
      <dgm:spPr/>
    </dgm:pt>
    <dgm:pt modelId="{7ECC66B8-7C5E-459A-9416-785C5ABD4376}" type="pres">
      <dgm:prSet presAssocID="{41C775C9-6D80-4C9D-BD81-7BF18A941FCB}" presName="vSp2" presStyleCnt="0"/>
      <dgm:spPr/>
    </dgm:pt>
    <dgm:pt modelId="{AC3C7F43-972B-440C-82EA-ED2367B1F56F}" type="pres">
      <dgm:prSet presAssocID="{41C775C9-6D80-4C9D-BD81-7BF18A941FCB}" presName="sibTrans" presStyleCnt="0"/>
      <dgm:spPr/>
    </dgm:pt>
    <dgm:pt modelId="{6CF9F51F-91B5-4EDE-913A-CF2B1200398F}" type="pres">
      <dgm:prSet presAssocID="{2A324014-87BF-4CD3-84CC-2D82750C8AD9}" presName="compositeNode" presStyleCnt="0">
        <dgm:presLayoutVars>
          <dgm:bulletEnabled val="1"/>
        </dgm:presLayoutVars>
      </dgm:prSet>
      <dgm:spPr/>
    </dgm:pt>
    <dgm:pt modelId="{E24FF5AD-36A6-470F-A909-07F97327BA3F}" type="pres">
      <dgm:prSet presAssocID="{2A324014-87BF-4CD3-84CC-2D82750C8AD9}" presName="bgRect" presStyleLbl="node1" presStyleIdx="1" presStyleCnt="3" custScaleX="74836" custScaleY="25227" custLinFactNeighborX="-941" custLinFactNeighborY="35872"/>
      <dgm:spPr/>
    </dgm:pt>
    <dgm:pt modelId="{8E23D43C-4728-497C-AE58-7F102AF80B93}" type="pres">
      <dgm:prSet presAssocID="{2A324014-87BF-4CD3-84CC-2D82750C8AD9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D8F60B79-8FFC-4F8D-B043-D208EF73CC80}" type="pres">
      <dgm:prSet presAssocID="{2A324014-87BF-4CD3-84CC-2D82750C8AD9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11C678-0929-461B-BA00-89C2386C0E5E}" type="pres">
      <dgm:prSet presAssocID="{6F474993-E483-4E08-AFB2-1EAFE11F7570}" presName="hSp" presStyleCnt="0"/>
      <dgm:spPr/>
    </dgm:pt>
    <dgm:pt modelId="{5DA0B760-E5C8-455A-B1D7-5A22BCB0540D}" type="pres">
      <dgm:prSet presAssocID="{6F474993-E483-4E08-AFB2-1EAFE11F7570}" presName="vProcSp" presStyleCnt="0"/>
      <dgm:spPr/>
    </dgm:pt>
    <dgm:pt modelId="{FC81F934-08AD-4579-B5E3-376B18D629FA}" type="pres">
      <dgm:prSet presAssocID="{6F474993-E483-4E08-AFB2-1EAFE11F7570}" presName="vSp1" presStyleCnt="0"/>
      <dgm:spPr/>
    </dgm:pt>
    <dgm:pt modelId="{2CF99E1B-B827-4BFC-BAB3-C3825F85FC54}" type="pres">
      <dgm:prSet presAssocID="{6F474993-E483-4E08-AFB2-1EAFE11F7570}" presName="simulatedConn" presStyleLbl="solidFgAcc1" presStyleIdx="1" presStyleCnt="2" custLinFactY="-150285" custLinFactNeighborY="-200000"/>
      <dgm:spPr/>
    </dgm:pt>
    <dgm:pt modelId="{56ECBB9C-6067-47B0-B8AF-1FE6DD34537C}" type="pres">
      <dgm:prSet presAssocID="{6F474993-E483-4E08-AFB2-1EAFE11F7570}" presName="vSp2" presStyleCnt="0"/>
      <dgm:spPr/>
    </dgm:pt>
    <dgm:pt modelId="{8ED9CD2D-825E-4CA5-84CF-EBBBB802BE1C}" type="pres">
      <dgm:prSet presAssocID="{6F474993-E483-4E08-AFB2-1EAFE11F7570}" presName="sibTrans" presStyleCnt="0"/>
      <dgm:spPr/>
    </dgm:pt>
    <dgm:pt modelId="{691C1A72-B49F-4119-9A12-3B5E1EF23D69}" type="pres">
      <dgm:prSet presAssocID="{4F379C9A-A945-46CF-B9B9-55AF44A9E92D}" presName="compositeNode" presStyleCnt="0">
        <dgm:presLayoutVars>
          <dgm:bulletEnabled val="1"/>
        </dgm:presLayoutVars>
      </dgm:prSet>
      <dgm:spPr/>
    </dgm:pt>
    <dgm:pt modelId="{D64ABA34-810F-4708-BF46-841724BCF412}" type="pres">
      <dgm:prSet presAssocID="{4F379C9A-A945-46CF-B9B9-55AF44A9E92D}" presName="bgRect" presStyleLbl="node1" presStyleIdx="2" presStyleCnt="3"/>
      <dgm:spPr/>
    </dgm:pt>
    <dgm:pt modelId="{582C3450-0247-4019-919A-8C882A2C7E4F}" type="pres">
      <dgm:prSet presAssocID="{4F379C9A-A945-46CF-B9B9-55AF44A9E92D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8F27402B-660E-44A6-A757-2B81CC83625C}" type="pres">
      <dgm:prSet presAssocID="{4F379C9A-A945-46CF-B9B9-55AF44A9E92D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C2EC227-9B8A-48FB-B459-E9C096335BF9}" srcId="{0D6A65FC-323E-411C-B98E-5BB88613443D}" destId="{96DD8456-086A-4250-9BFC-CF9279C9CBB4}" srcOrd="0" destOrd="0" parTransId="{5FA79C2E-784F-4B58-8AED-106200341DEE}" sibTransId="{41C775C9-6D80-4C9D-BD81-7BF18A941FCB}"/>
    <dgm:cxn modelId="{DB3771AE-D8B6-4464-A03D-97B1AB32751C}" type="presOf" srcId="{96DD8456-086A-4250-9BFC-CF9279C9CBB4}" destId="{02531E32-FCBF-43BF-9FE2-EE0056F9E5D8}" srcOrd="1" destOrd="0" presId="urn:microsoft.com/office/officeart/2005/8/layout/hProcess7"/>
    <dgm:cxn modelId="{0CBBDF67-8670-40FB-AC93-84C2926B0FE3}" type="presOf" srcId="{2A324014-87BF-4CD3-84CC-2D82750C8AD9}" destId="{E24FF5AD-36A6-470F-A909-07F97327BA3F}" srcOrd="0" destOrd="0" presId="urn:microsoft.com/office/officeart/2005/8/layout/hProcess7"/>
    <dgm:cxn modelId="{BA4219FA-70E8-4BAB-826B-9A5565054962}" type="presOf" srcId="{A354EEB9-43E8-4FA3-881F-CD7A33D12D0A}" destId="{D8F60B79-8FFC-4F8D-B043-D208EF73CC80}" srcOrd="0" destOrd="0" presId="urn:microsoft.com/office/officeart/2005/8/layout/hProcess7"/>
    <dgm:cxn modelId="{046F91BD-559A-4123-BD49-7A398ABA987B}" srcId="{96DD8456-086A-4250-9BFC-CF9279C9CBB4}" destId="{82696DE2-72D0-4E0D-BF0B-751809D4ABF1}" srcOrd="0" destOrd="0" parTransId="{0850DF9B-28DA-4EE2-8E42-1712F537D579}" sibTransId="{A2E31FFE-6ABF-42CE-9EB9-19841EEB16D3}"/>
    <dgm:cxn modelId="{E023B507-F9D9-4810-AB19-CEABDF0200FA}" type="presOf" srcId="{0D6A65FC-323E-411C-B98E-5BB88613443D}" destId="{E4EC9457-8977-4D2A-BC36-B11E851C1788}" srcOrd="0" destOrd="0" presId="urn:microsoft.com/office/officeart/2005/8/layout/hProcess7"/>
    <dgm:cxn modelId="{90D6D0AC-4CED-4B69-BE68-0FE3E6649DB7}" type="presOf" srcId="{82696DE2-72D0-4E0D-BF0B-751809D4ABF1}" destId="{7FAD2F7C-D554-40F5-B6E8-617D4404FE5C}" srcOrd="0" destOrd="0" presId="urn:microsoft.com/office/officeart/2005/8/layout/hProcess7"/>
    <dgm:cxn modelId="{EE95D144-3C46-4BAB-8518-46AB057B215C}" type="presOf" srcId="{4F379C9A-A945-46CF-B9B9-55AF44A9E92D}" destId="{D64ABA34-810F-4708-BF46-841724BCF412}" srcOrd="0" destOrd="0" presId="urn:microsoft.com/office/officeart/2005/8/layout/hProcess7"/>
    <dgm:cxn modelId="{0F8F9782-B742-454F-A844-86D7D4875331}" srcId="{0D6A65FC-323E-411C-B98E-5BB88613443D}" destId="{4F379C9A-A945-46CF-B9B9-55AF44A9E92D}" srcOrd="2" destOrd="0" parTransId="{BC3EA9EF-F8CC-4E31-9EFA-AB13F59A125D}" sibTransId="{2B54DB6E-4A7D-4DF0-8236-8CAC98F9DFE1}"/>
    <dgm:cxn modelId="{444E38F1-C748-4E75-8B29-F4D38F59A15F}" srcId="{2A324014-87BF-4CD3-84CC-2D82750C8AD9}" destId="{A354EEB9-43E8-4FA3-881F-CD7A33D12D0A}" srcOrd="0" destOrd="0" parTransId="{D73D236C-DD55-4899-8F65-3EFF871BCE16}" sibTransId="{2E60BFC2-88B9-4FB1-8E69-698728C7BD5A}"/>
    <dgm:cxn modelId="{A4FA0837-0C8F-4237-9679-C4713D54A092}" srcId="{0D6A65FC-323E-411C-B98E-5BB88613443D}" destId="{2A324014-87BF-4CD3-84CC-2D82750C8AD9}" srcOrd="1" destOrd="0" parTransId="{12467FD0-9137-4E88-A37A-74C7F16CDA27}" sibTransId="{6F474993-E483-4E08-AFB2-1EAFE11F7570}"/>
    <dgm:cxn modelId="{7261DCB3-A2E5-4450-BDF4-0C6ACCCA67D5}" type="presOf" srcId="{96DD8456-086A-4250-9BFC-CF9279C9CBB4}" destId="{EB6E3563-3C8E-4FB0-83B4-A87C19FB7DA1}" srcOrd="0" destOrd="0" presId="urn:microsoft.com/office/officeart/2005/8/layout/hProcess7"/>
    <dgm:cxn modelId="{4A858337-74CB-4400-BE95-8F33C6CDD972}" srcId="{4F379C9A-A945-46CF-B9B9-55AF44A9E92D}" destId="{546D641F-1A1C-4F3A-9C38-6CFE54C3AFBE}" srcOrd="0" destOrd="0" parTransId="{79C0F8B4-17E7-4868-B21D-8DAFEEC21493}" sibTransId="{21875E36-AEE5-4B42-B606-99D00AD349DF}"/>
    <dgm:cxn modelId="{956BBC91-FF97-4B0C-8419-27A361170EF0}" type="presOf" srcId="{546D641F-1A1C-4F3A-9C38-6CFE54C3AFBE}" destId="{8F27402B-660E-44A6-A757-2B81CC83625C}" srcOrd="0" destOrd="0" presId="urn:microsoft.com/office/officeart/2005/8/layout/hProcess7"/>
    <dgm:cxn modelId="{E67A8619-C389-42A8-A31C-27EAB05E7507}" type="presOf" srcId="{2A324014-87BF-4CD3-84CC-2D82750C8AD9}" destId="{8E23D43C-4728-497C-AE58-7F102AF80B93}" srcOrd="1" destOrd="0" presId="urn:microsoft.com/office/officeart/2005/8/layout/hProcess7"/>
    <dgm:cxn modelId="{B38BECBA-D4AC-461D-96A3-88AC9BBC51E0}" type="presOf" srcId="{4F379C9A-A945-46CF-B9B9-55AF44A9E92D}" destId="{582C3450-0247-4019-919A-8C882A2C7E4F}" srcOrd="1" destOrd="0" presId="urn:microsoft.com/office/officeart/2005/8/layout/hProcess7"/>
    <dgm:cxn modelId="{EF615162-0ACC-4F44-A7D0-7ADB094808F1}" type="presParOf" srcId="{E4EC9457-8977-4D2A-BC36-B11E851C1788}" destId="{4871B9A2-67AE-4E81-8251-EED89320F1ED}" srcOrd="0" destOrd="0" presId="urn:microsoft.com/office/officeart/2005/8/layout/hProcess7"/>
    <dgm:cxn modelId="{6999769B-312B-4E6B-AAB9-786EA8FA1A81}" type="presParOf" srcId="{4871B9A2-67AE-4E81-8251-EED89320F1ED}" destId="{EB6E3563-3C8E-4FB0-83B4-A87C19FB7DA1}" srcOrd="0" destOrd="0" presId="urn:microsoft.com/office/officeart/2005/8/layout/hProcess7"/>
    <dgm:cxn modelId="{76C9933B-6CC9-470E-A71F-479812EBA404}" type="presParOf" srcId="{4871B9A2-67AE-4E81-8251-EED89320F1ED}" destId="{02531E32-FCBF-43BF-9FE2-EE0056F9E5D8}" srcOrd="1" destOrd="0" presId="urn:microsoft.com/office/officeart/2005/8/layout/hProcess7"/>
    <dgm:cxn modelId="{1F653A2D-A82F-4B31-A2FE-A196550550AC}" type="presParOf" srcId="{4871B9A2-67AE-4E81-8251-EED89320F1ED}" destId="{7FAD2F7C-D554-40F5-B6E8-617D4404FE5C}" srcOrd="2" destOrd="0" presId="urn:microsoft.com/office/officeart/2005/8/layout/hProcess7"/>
    <dgm:cxn modelId="{A43CCE57-2EA4-464A-8448-B7A5C9A9D4D1}" type="presParOf" srcId="{E4EC9457-8977-4D2A-BC36-B11E851C1788}" destId="{692EF421-C84F-4600-8DBB-1203BA315206}" srcOrd="1" destOrd="0" presId="urn:microsoft.com/office/officeart/2005/8/layout/hProcess7"/>
    <dgm:cxn modelId="{BBD061CF-6BE3-4C48-8DA8-626783FE34F7}" type="presParOf" srcId="{E4EC9457-8977-4D2A-BC36-B11E851C1788}" destId="{29CCE407-0BF8-4424-89B4-67FA8B98A69B}" srcOrd="2" destOrd="0" presId="urn:microsoft.com/office/officeart/2005/8/layout/hProcess7"/>
    <dgm:cxn modelId="{47CF3FA9-6F24-43F7-9F07-6F3453826230}" type="presParOf" srcId="{29CCE407-0BF8-4424-89B4-67FA8B98A69B}" destId="{AC2618C4-3DFA-476D-8D07-62D46D6B549D}" srcOrd="0" destOrd="0" presId="urn:microsoft.com/office/officeart/2005/8/layout/hProcess7"/>
    <dgm:cxn modelId="{6B4572E8-467C-488A-AFB0-391A080F1619}" type="presParOf" srcId="{29CCE407-0BF8-4424-89B4-67FA8B98A69B}" destId="{8E1C46FA-5FE0-46BC-B573-67801CFBE195}" srcOrd="1" destOrd="0" presId="urn:microsoft.com/office/officeart/2005/8/layout/hProcess7"/>
    <dgm:cxn modelId="{D9D4525D-C57A-41CF-8C6D-77FF1D68AC61}" type="presParOf" srcId="{29CCE407-0BF8-4424-89B4-67FA8B98A69B}" destId="{7ECC66B8-7C5E-459A-9416-785C5ABD4376}" srcOrd="2" destOrd="0" presId="urn:microsoft.com/office/officeart/2005/8/layout/hProcess7"/>
    <dgm:cxn modelId="{0E779C9F-FD34-4F47-9B7A-571145AB9B25}" type="presParOf" srcId="{E4EC9457-8977-4D2A-BC36-B11E851C1788}" destId="{AC3C7F43-972B-440C-82EA-ED2367B1F56F}" srcOrd="3" destOrd="0" presId="urn:microsoft.com/office/officeart/2005/8/layout/hProcess7"/>
    <dgm:cxn modelId="{960C5038-1675-4E2E-A4A2-C89EE7126B3C}" type="presParOf" srcId="{E4EC9457-8977-4D2A-BC36-B11E851C1788}" destId="{6CF9F51F-91B5-4EDE-913A-CF2B1200398F}" srcOrd="4" destOrd="0" presId="urn:microsoft.com/office/officeart/2005/8/layout/hProcess7"/>
    <dgm:cxn modelId="{EF21FAE4-7F60-4645-9F2F-8B1F9640A369}" type="presParOf" srcId="{6CF9F51F-91B5-4EDE-913A-CF2B1200398F}" destId="{E24FF5AD-36A6-470F-A909-07F97327BA3F}" srcOrd="0" destOrd="0" presId="urn:microsoft.com/office/officeart/2005/8/layout/hProcess7"/>
    <dgm:cxn modelId="{C612BDF6-C345-4928-9B12-15E6C821661A}" type="presParOf" srcId="{6CF9F51F-91B5-4EDE-913A-CF2B1200398F}" destId="{8E23D43C-4728-497C-AE58-7F102AF80B93}" srcOrd="1" destOrd="0" presId="urn:microsoft.com/office/officeart/2005/8/layout/hProcess7"/>
    <dgm:cxn modelId="{01EB292E-94C8-4E9A-9DF8-42781F8A7FE5}" type="presParOf" srcId="{6CF9F51F-91B5-4EDE-913A-CF2B1200398F}" destId="{D8F60B79-8FFC-4F8D-B043-D208EF73CC80}" srcOrd="2" destOrd="0" presId="urn:microsoft.com/office/officeart/2005/8/layout/hProcess7"/>
    <dgm:cxn modelId="{DD32379F-DB5A-4D95-8A38-C849D536A9A4}" type="presParOf" srcId="{E4EC9457-8977-4D2A-BC36-B11E851C1788}" destId="{AC11C678-0929-461B-BA00-89C2386C0E5E}" srcOrd="5" destOrd="0" presId="urn:microsoft.com/office/officeart/2005/8/layout/hProcess7"/>
    <dgm:cxn modelId="{CD3E7AB8-F6B5-4F97-8D0E-9623B2128AD1}" type="presParOf" srcId="{E4EC9457-8977-4D2A-BC36-B11E851C1788}" destId="{5DA0B760-E5C8-455A-B1D7-5A22BCB0540D}" srcOrd="6" destOrd="0" presId="urn:microsoft.com/office/officeart/2005/8/layout/hProcess7"/>
    <dgm:cxn modelId="{EEE630E7-9909-4751-B520-2DBDFD22E699}" type="presParOf" srcId="{5DA0B760-E5C8-455A-B1D7-5A22BCB0540D}" destId="{FC81F934-08AD-4579-B5E3-376B18D629FA}" srcOrd="0" destOrd="0" presId="urn:microsoft.com/office/officeart/2005/8/layout/hProcess7"/>
    <dgm:cxn modelId="{36D54F6D-E9C2-45DD-8B85-F693C17CF508}" type="presParOf" srcId="{5DA0B760-E5C8-455A-B1D7-5A22BCB0540D}" destId="{2CF99E1B-B827-4BFC-BAB3-C3825F85FC54}" srcOrd="1" destOrd="0" presId="urn:microsoft.com/office/officeart/2005/8/layout/hProcess7"/>
    <dgm:cxn modelId="{F06666C9-4345-4AA7-814F-14F1AB4709D5}" type="presParOf" srcId="{5DA0B760-E5C8-455A-B1D7-5A22BCB0540D}" destId="{56ECBB9C-6067-47B0-B8AF-1FE6DD34537C}" srcOrd="2" destOrd="0" presId="urn:microsoft.com/office/officeart/2005/8/layout/hProcess7"/>
    <dgm:cxn modelId="{F9F4DF0A-D26B-4F6D-9F06-869A59E8180E}" type="presParOf" srcId="{E4EC9457-8977-4D2A-BC36-B11E851C1788}" destId="{8ED9CD2D-825E-4CA5-84CF-EBBBB802BE1C}" srcOrd="7" destOrd="0" presId="urn:microsoft.com/office/officeart/2005/8/layout/hProcess7"/>
    <dgm:cxn modelId="{86307801-9C27-49E8-B1CD-4CFACDF99870}" type="presParOf" srcId="{E4EC9457-8977-4D2A-BC36-B11E851C1788}" destId="{691C1A72-B49F-4119-9A12-3B5E1EF23D69}" srcOrd="8" destOrd="0" presId="urn:microsoft.com/office/officeart/2005/8/layout/hProcess7"/>
    <dgm:cxn modelId="{D129AA6C-721E-43A3-950D-D9DBA19EDA81}" type="presParOf" srcId="{691C1A72-B49F-4119-9A12-3B5E1EF23D69}" destId="{D64ABA34-810F-4708-BF46-841724BCF412}" srcOrd="0" destOrd="0" presId="urn:microsoft.com/office/officeart/2005/8/layout/hProcess7"/>
    <dgm:cxn modelId="{E6E73FC8-4102-45B6-AA3D-C30682D94920}" type="presParOf" srcId="{691C1A72-B49F-4119-9A12-3B5E1EF23D69}" destId="{582C3450-0247-4019-919A-8C882A2C7E4F}" srcOrd="1" destOrd="0" presId="urn:microsoft.com/office/officeart/2005/8/layout/hProcess7"/>
    <dgm:cxn modelId="{B160C6F0-E330-4FDD-A0FA-DFE68BAAE43A}" type="presParOf" srcId="{691C1A72-B49F-4119-9A12-3B5E1EF23D69}" destId="{8F27402B-660E-44A6-A757-2B81CC83625C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E3563-3C8E-4FB0-83B4-A87C19FB7DA1}">
      <dsp:nvSpPr>
        <dsp:cNvPr id="0" name=""/>
        <dsp:cNvSpPr/>
      </dsp:nvSpPr>
      <dsp:spPr>
        <a:xfrm>
          <a:off x="0" y="356591"/>
          <a:ext cx="5420890" cy="5176157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19456" rIns="284480" bIns="0" numCol="1" spcCol="1270" anchor="t" anchorCtr="0">
          <a:noAutofit/>
        </a:bodyPr>
        <a:lstStyle/>
        <a:p>
          <a:pPr lvl="0" algn="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400" kern="1200" dirty="0"/>
        </a:p>
      </dsp:txBody>
      <dsp:txXfrm rot="16200000">
        <a:off x="-1580135" y="1936727"/>
        <a:ext cx="4244449" cy="1084178"/>
      </dsp:txXfrm>
    </dsp:sp>
    <dsp:sp modelId="{7FAD2F7C-D554-40F5-B6E8-617D4404FE5C}">
      <dsp:nvSpPr>
        <dsp:cNvPr id="0" name=""/>
        <dsp:cNvSpPr/>
      </dsp:nvSpPr>
      <dsp:spPr>
        <a:xfrm>
          <a:off x="936423" y="356591"/>
          <a:ext cx="4038563" cy="5176157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6586" rIns="0" bIns="0" numCol="1" spcCol="1270" anchor="t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CAUSES</a:t>
          </a:r>
        </a:p>
      </dsp:txBody>
      <dsp:txXfrm>
        <a:off x="936423" y="356591"/>
        <a:ext cx="4038563" cy="5176157"/>
      </dsp:txXfrm>
    </dsp:sp>
    <dsp:sp modelId="{E24FF5AD-36A6-470F-A909-07F97327BA3F}">
      <dsp:nvSpPr>
        <dsp:cNvPr id="0" name=""/>
        <dsp:cNvSpPr/>
      </dsp:nvSpPr>
      <dsp:spPr>
        <a:xfrm>
          <a:off x="5514138" y="1865336"/>
          <a:ext cx="2531625" cy="1024084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115570" bIns="0" numCol="1" spcCol="1270" anchor="t" anchorCtr="0">
          <a:noAutofit/>
        </a:bodyPr>
        <a:lstStyle/>
        <a:p>
          <a:pPr lvl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 rot="16200000">
        <a:off x="5347426" y="2032048"/>
        <a:ext cx="839749" cy="506325"/>
      </dsp:txXfrm>
    </dsp:sp>
    <dsp:sp modelId="{8E1C46FA-5FE0-46BC-B573-67801CFBE195}">
      <dsp:nvSpPr>
        <dsp:cNvPr id="0" name=""/>
        <dsp:cNvSpPr/>
      </dsp:nvSpPr>
      <dsp:spPr>
        <a:xfrm rot="5400000">
          <a:off x="5179548" y="2109014"/>
          <a:ext cx="596946" cy="5074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F60B79-8FFC-4F8D-B043-D208EF73CC80}">
      <dsp:nvSpPr>
        <dsp:cNvPr id="0" name=""/>
        <dsp:cNvSpPr/>
      </dsp:nvSpPr>
      <dsp:spPr>
        <a:xfrm>
          <a:off x="6082180" y="1865336"/>
          <a:ext cx="1886060" cy="1024084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Global Migration</a:t>
          </a:r>
          <a:endParaRPr lang="en-US" sz="3600" kern="1200" dirty="0"/>
        </a:p>
      </dsp:txBody>
      <dsp:txXfrm>
        <a:off x="6082180" y="1865336"/>
        <a:ext cx="1886060" cy="1024084"/>
      </dsp:txXfrm>
    </dsp:sp>
    <dsp:sp modelId="{D64ABA34-810F-4708-BF46-841724BCF412}">
      <dsp:nvSpPr>
        <dsp:cNvPr id="0" name=""/>
        <dsp:cNvSpPr/>
      </dsp:nvSpPr>
      <dsp:spPr>
        <a:xfrm>
          <a:off x="8195997" y="409121"/>
          <a:ext cx="3382897" cy="4059476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44018" rIns="186690" bIns="0" numCol="1" spcCol="1270" anchor="t" anchorCtr="0">
          <a:noAutofit/>
        </a:bodyPr>
        <a:lstStyle/>
        <a:p>
          <a:pPr lvl="0" algn="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200" kern="1200"/>
        </a:p>
      </dsp:txBody>
      <dsp:txXfrm rot="16200000">
        <a:off x="6869902" y="1735216"/>
        <a:ext cx="3328771" cy="676579"/>
      </dsp:txXfrm>
    </dsp:sp>
    <dsp:sp modelId="{2CF99E1B-B827-4BFC-BAB3-C3825F85FC54}">
      <dsp:nvSpPr>
        <dsp:cNvPr id="0" name=""/>
        <dsp:cNvSpPr/>
      </dsp:nvSpPr>
      <dsp:spPr>
        <a:xfrm rot="5400000">
          <a:off x="7914438" y="2183322"/>
          <a:ext cx="596946" cy="5074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27402B-660E-44A6-A757-2B81CC83625C}">
      <dsp:nvSpPr>
        <dsp:cNvPr id="0" name=""/>
        <dsp:cNvSpPr/>
      </dsp:nvSpPr>
      <dsp:spPr>
        <a:xfrm>
          <a:off x="8872577" y="409121"/>
          <a:ext cx="2520258" cy="4059476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EFFECTS</a:t>
          </a:r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 smtClean="0"/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>
        <a:off x="8872577" y="409121"/>
        <a:ext cx="2520258" cy="40594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3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Lesson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12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Essential Question: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How </a:t>
            </a:r>
            <a:r>
              <a:rPr lang="en-US" dirty="0"/>
              <a:t>do people adapt to </a:t>
            </a:r>
            <a:r>
              <a:rPr lang="en-US" dirty="0" smtClean="0"/>
              <a:t>their</a:t>
            </a:r>
            <a:br>
              <a:rPr lang="en-US" dirty="0" smtClean="0"/>
            </a:br>
            <a:r>
              <a:rPr lang="en-US" dirty="0" smtClean="0"/>
              <a:t>environment</a:t>
            </a:r>
            <a:r>
              <a:rPr lang="en-US" dirty="0"/>
              <a:t>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04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24128" y="0"/>
            <a:ext cx="9720072" cy="1068946"/>
          </a:xfrm>
        </p:spPr>
        <p:txBody>
          <a:bodyPr/>
          <a:lstStyle/>
          <a:p>
            <a:r>
              <a:rPr lang="en-US" dirty="0" smtClean="0"/>
              <a:t>Earth’s growing population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60608" y="927279"/>
            <a:ext cx="11590986" cy="5705341"/>
          </a:xfrm>
        </p:spPr>
        <p:txBody>
          <a:bodyPr>
            <a:normAutofit/>
          </a:bodyPr>
          <a:lstStyle/>
          <a:p>
            <a:r>
              <a:rPr lang="en-US" sz="3200" dirty="0"/>
              <a:t>1. What causes Earth’s population to grow</a:t>
            </a:r>
            <a:r>
              <a:rPr lang="en-US" sz="3200" dirty="0" smtClean="0"/>
              <a:t>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/>
              <a:t>Earth’s population grows when the global death rate is lower than the global birthrate</a:t>
            </a:r>
            <a:r>
              <a:rPr lang="en-US" sz="3200" dirty="0" smtClean="0"/>
              <a:t>.</a:t>
            </a:r>
          </a:p>
          <a:p>
            <a:endParaRPr lang="en-US" sz="3200" dirty="0"/>
          </a:p>
          <a:p>
            <a:r>
              <a:rPr lang="en-US" sz="3200" dirty="0"/>
              <a:t>2. What is doubling time? </a:t>
            </a:r>
            <a:endParaRPr lang="en-US" sz="32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/>
              <a:t>Doubling time is the number of years it takes a population to double based on its current growth rate</a:t>
            </a:r>
            <a:r>
              <a:rPr lang="en-US" sz="3200" dirty="0" smtClean="0"/>
              <a:t>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3048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186" y="244699"/>
            <a:ext cx="10126015" cy="6064661"/>
          </a:xfrm>
        </p:spPr>
        <p:txBody>
          <a:bodyPr>
            <a:normAutofit/>
          </a:bodyPr>
          <a:lstStyle/>
          <a:p>
            <a:r>
              <a:rPr lang="en-US" sz="3200" dirty="0"/>
              <a:t>3. What are some of the effects of population growth? </a:t>
            </a:r>
            <a:endParaRPr lang="en-US" sz="32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/>
              <a:t>Some places become overcrowded, diseases can spread, pollution can increase, and the demand for resources increases</a:t>
            </a:r>
            <a:r>
              <a:rPr lang="en-US" sz="3200" dirty="0" smtClean="0"/>
              <a:t>.</a:t>
            </a:r>
          </a:p>
          <a:p>
            <a:endParaRPr lang="en-US" sz="3200" dirty="0"/>
          </a:p>
          <a:p>
            <a:r>
              <a:rPr lang="en-US" sz="3200" dirty="0"/>
              <a:t>4. Why does population grow at different rates in different parts of the world? </a:t>
            </a:r>
            <a:endParaRPr lang="en-US" sz="32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/>
              <a:t>Culture and religion </a:t>
            </a:r>
            <a:r>
              <a:rPr lang="en-US" sz="3200" dirty="0" err="1"/>
              <a:t>infl</a:t>
            </a:r>
            <a:r>
              <a:rPr lang="en-US" sz="3200" dirty="0"/>
              <a:t> </a:t>
            </a:r>
            <a:r>
              <a:rPr lang="en-US" sz="3200" dirty="0" err="1"/>
              <a:t>uence</a:t>
            </a:r>
            <a:r>
              <a:rPr lang="en-US" sz="3200" dirty="0"/>
              <a:t> the number of children families will have.</a:t>
            </a:r>
          </a:p>
        </p:txBody>
      </p:sp>
    </p:spTree>
    <p:extLst>
      <p:ext uri="{BB962C8B-B14F-4D97-AF65-F5344CB8AC3E}">
        <p14:creationId xmlns:p14="http://schemas.microsoft.com/office/powerpoint/2010/main" val="3446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553" y="0"/>
            <a:ext cx="9720072" cy="811369"/>
          </a:xfrm>
        </p:spPr>
        <p:txBody>
          <a:bodyPr/>
          <a:lstStyle/>
          <a:p>
            <a:r>
              <a:rPr lang="en-US" dirty="0" smtClean="0"/>
              <a:t>Population patterns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577" y="682579"/>
            <a:ext cx="11797048" cy="5885646"/>
          </a:xfrm>
        </p:spPr>
        <p:txBody>
          <a:bodyPr>
            <a:noAutofit/>
          </a:bodyPr>
          <a:lstStyle/>
          <a:p>
            <a:r>
              <a:rPr lang="en-US" sz="2500" dirty="0"/>
              <a:t>1. Population distribution is pretty even all across Earth</a:t>
            </a:r>
            <a:r>
              <a:rPr lang="en-US" sz="2500" dirty="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500" dirty="0" smtClean="0"/>
              <a:t>False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500" dirty="0" smtClean="0"/>
              <a:t>Population </a:t>
            </a:r>
            <a:r>
              <a:rPr lang="en-US" sz="2500" dirty="0"/>
              <a:t>distribution, or the geographic pattern of where people live on Earth, is uneven</a:t>
            </a:r>
            <a:r>
              <a:rPr lang="en-US" sz="2500" dirty="0" smtClean="0"/>
              <a:t>.</a:t>
            </a:r>
          </a:p>
          <a:p>
            <a:pPr marL="0" indent="0">
              <a:buNone/>
            </a:pPr>
            <a:r>
              <a:rPr lang="en-US" sz="2500" dirty="0" smtClean="0"/>
              <a:t>2</a:t>
            </a:r>
            <a:r>
              <a:rPr lang="en-US" sz="2500" dirty="0"/>
              <a:t>. Population density is a measure of the average number of people living in an area. </a:t>
            </a:r>
            <a:endParaRPr lang="en-US" sz="25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sz="2500" dirty="0" smtClean="0"/>
              <a:t>True </a:t>
            </a:r>
          </a:p>
          <a:p>
            <a:pPr marL="0" indent="0">
              <a:buNone/>
            </a:pPr>
            <a:r>
              <a:rPr lang="en-US" sz="2500" dirty="0" smtClean="0"/>
              <a:t>3. </a:t>
            </a:r>
            <a:r>
              <a:rPr lang="en-US" sz="2500" dirty="0"/>
              <a:t>Rural areas are more densely populated than urban areas. </a:t>
            </a:r>
            <a:endParaRPr lang="en-US" sz="25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sz="2500" dirty="0" smtClean="0"/>
              <a:t>False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500" dirty="0" smtClean="0"/>
              <a:t> </a:t>
            </a:r>
            <a:r>
              <a:rPr lang="en-US" sz="2500" dirty="0"/>
              <a:t>Urban areas are densely populated while rural areas are not</a:t>
            </a:r>
            <a:r>
              <a:rPr lang="en-US" sz="2500" dirty="0" smtClean="0"/>
              <a:t>.</a:t>
            </a:r>
          </a:p>
          <a:p>
            <a:pPr marL="0" indent="0">
              <a:buNone/>
            </a:pPr>
            <a:r>
              <a:rPr lang="en-US" sz="2500" dirty="0"/>
              <a:t>4. The main reason people settle in some areas rather than others is the need for resources</a:t>
            </a:r>
            <a:r>
              <a:rPr lang="en-US" sz="2500" dirty="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500" dirty="0" smtClean="0"/>
              <a:t>True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06029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375042" cy="862885"/>
          </a:xfrm>
        </p:spPr>
        <p:txBody>
          <a:bodyPr/>
          <a:lstStyle/>
          <a:p>
            <a:r>
              <a:rPr lang="en-US" dirty="0" smtClean="0"/>
              <a:t>Population movement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7039746"/>
              </p:ext>
            </p:extLst>
          </p:nvPr>
        </p:nvGraphicFramePr>
        <p:xfrm>
          <a:off x="250825" y="863600"/>
          <a:ext cx="11585575" cy="599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0825" y="2047740"/>
            <a:ext cx="533860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/>
              <a:t>Push Factors: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/>
              <a:t>War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/>
              <a:t>Violence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/>
              <a:t>Persecution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/>
              <a:t>Natural disaster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/>
              <a:t>Weak economy/no work</a:t>
            </a:r>
          </a:p>
          <a:p>
            <a:pPr algn="ctr"/>
            <a:r>
              <a:rPr lang="en-US" sz="2800" u="sng" dirty="0"/>
              <a:t>Pull Factors: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/>
              <a:t>Friends or family members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/>
              <a:t>Universities and other schools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/>
              <a:t>Better jobs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641724" y="2318197"/>
            <a:ext cx="30651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 smtClean="0"/>
              <a:t>Cultural blending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 smtClean="0"/>
              <a:t>urbanization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2605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Essential Question: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How </a:t>
            </a:r>
            <a:r>
              <a:rPr lang="en-US" dirty="0"/>
              <a:t>do people adapt to </a:t>
            </a:r>
            <a:r>
              <a:rPr lang="en-US" dirty="0" smtClean="0"/>
              <a:t>their</a:t>
            </a:r>
            <a:br>
              <a:rPr lang="en-US" dirty="0" smtClean="0"/>
            </a:br>
            <a:r>
              <a:rPr lang="en-US" dirty="0" smtClean="0"/>
              <a:t>environment</a:t>
            </a:r>
            <a:r>
              <a:rPr lang="en-US" dirty="0"/>
              <a:t>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98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28</TotalTime>
  <Words>253</Words>
  <Application>Microsoft Office PowerPoint</Application>
  <PresentationFormat>Widescreen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Tw Cen MT</vt:lpstr>
      <vt:lpstr>Tw Cen MT Condensed</vt:lpstr>
      <vt:lpstr>Wingdings</vt:lpstr>
      <vt:lpstr>Wingdings 3</vt:lpstr>
      <vt:lpstr>Integral</vt:lpstr>
      <vt:lpstr>Chapter 3 </vt:lpstr>
      <vt:lpstr>Essential Question:  How do people adapt to their environment?</vt:lpstr>
      <vt:lpstr>Earth’s growing population</vt:lpstr>
      <vt:lpstr>PowerPoint Presentation</vt:lpstr>
      <vt:lpstr>Population patterns</vt:lpstr>
      <vt:lpstr>Population movement</vt:lpstr>
      <vt:lpstr>Essential Question:  How do people adapt to their environment?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</dc:title>
  <dc:creator>Katie Hammon</dc:creator>
  <cp:lastModifiedBy>Katie Hammon</cp:lastModifiedBy>
  <cp:revision>4</cp:revision>
  <dcterms:created xsi:type="dcterms:W3CDTF">2016-02-26T00:42:14Z</dcterms:created>
  <dcterms:modified xsi:type="dcterms:W3CDTF">2016-02-26T01:10:54Z</dcterms:modified>
</cp:coreProperties>
</file>