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2" r:id="rId4"/>
    <p:sldId id="264" r:id="rId5"/>
    <p:sldId id="267" r:id="rId6"/>
    <p:sldId id="266" r:id="rId7"/>
    <p:sldId id="268" r:id="rId8"/>
    <p:sldId id="269" r:id="rId9"/>
    <p:sldId id="270" r:id="rId10"/>
    <p:sldId id="271" r:id="rId11"/>
    <p:sldId id="272" r:id="rId12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5F0D0-2FAD-4F59-89E9-69E3EF31E40C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8BF1F-47EC-44A8-9C0F-E80C0617F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13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8BF1F-47EC-44A8-9C0F-E80C0617FB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2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Formerly known as Dual Enrollment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8BF1F-47EC-44A8-9C0F-E80C0617FB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84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Anticipated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Model pathway options will hopefully be available in the home high schools at both TWHS and WKHS – depending on</a:t>
            </a:r>
            <a:r>
              <a:rPr lang="en-US" baseline="0" dirty="0" smtClean="0"/>
              <a:t> adequate registration – or would be combined to be offered at the new Worthington Academy area at Phoenix Middle School building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How these</a:t>
            </a:r>
            <a:r>
              <a:rPr lang="en-US" baseline="0" dirty="0" smtClean="0"/>
              <a:t> classes were selected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Still working on Year 2 pathway options that will be available in the high schools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Do not have to take all of the classes – can pick and chose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8BF1F-47EC-44A8-9C0F-E80C0617FB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25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8BF1F-47EC-44A8-9C0F-E80C0617FB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92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Even on pathway classes – not all or nothing – can pick and choose</a:t>
            </a:r>
          </a:p>
          <a:p>
            <a:r>
              <a:rPr lang="en-US" dirty="0" smtClean="0"/>
              <a:t>Athletic eligibility</a:t>
            </a:r>
          </a:p>
          <a:p>
            <a:r>
              <a:rPr lang="en-US" dirty="0" smtClean="0"/>
              <a:t>Equals 2 high school classes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8BF1F-47EC-44A8-9C0F-E80C0617FB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96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8BF1F-47EC-44A8-9C0F-E80C0617FB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0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Flow chart – This will be the overview of what we are going to talk through tonight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4F5D7-DDCD-428C-A196-C42404581CB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05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4F5D7-DDCD-428C-A196-C42404581CB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856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4F5D7-DDCD-428C-A196-C42404581CB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75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4F5D7-DDCD-428C-A196-C42404581CB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51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8BF1F-47EC-44A8-9C0F-E80C0617FB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33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53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8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2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7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14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5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03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3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0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27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48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31D1D-2C96-43D9-95B0-E50F376F055A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23EAF-BC4D-4354-9B22-6FDE0A1D9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thington.k12.oh.u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khscounselor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linworth.org/" TargetMode="External"/><Relationship Id="rId4" Type="http://schemas.openxmlformats.org/officeDocument/2006/relationships/hyperlink" Target="http://www.worthington.k12.oh.us/domain/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Worthington Schools</a:t>
            </a:r>
          </a:p>
          <a:p>
            <a:r>
              <a:rPr lang="en-US" dirty="0" smtClean="0"/>
              <a:t>February 9, 2015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43000"/>
            <a:ext cx="79248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92D050"/>
                </a:solidFill>
              </a:rPr>
              <a:t>CC+ Classes taught by Worthington Staff</a:t>
            </a:r>
            <a:endParaRPr lang="en-US" sz="4000" b="1" dirty="0">
              <a:solidFill>
                <a:srgbClr val="92D05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946755"/>
              </p:ext>
            </p:extLst>
          </p:nvPr>
        </p:nvGraphicFramePr>
        <p:xfrm>
          <a:off x="380998" y="1447800"/>
          <a:ext cx="8077203" cy="464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6313"/>
                <a:gridCol w="1654200"/>
                <a:gridCol w="2214828"/>
                <a:gridCol w="1771862"/>
              </a:tblGrid>
              <a:tr h="581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>
                          <a:effectLst/>
                        </a:rPr>
                        <a:t>High School Class </a:t>
                      </a:r>
                      <a:r>
                        <a:rPr lang="en-US" sz="1800" b="1" u="none" strike="noStrike" dirty="0">
                          <a:effectLst/>
                        </a:rPr>
                        <a:t>Name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Partner College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College Course Code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High School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1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AP Calculus AB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COTC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MATH 200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Both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1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AP Calculus BC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COTC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MATH 200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Both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1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Intro to Programming Logic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CSCC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CSCI 1103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Both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1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Pre-Calculus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COTC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Math 150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Both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1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Intro to Business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COTC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BUS 105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WKHS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1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Honors Chemistry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COTC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CHEM 100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TWHS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1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AP Chemistry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COTC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CHEM 110 and 111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TWHS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85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Model Pathway Anticipated Classes</a:t>
            </a:r>
            <a:endParaRPr lang="en-US" b="1" dirty="0">
              <a:solidFill>
                <a:srgbClr val="00B0F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6484581"/>
              </p:ext>
            </p:extLst>
          </p:nvPr>
        </p:nvGraphicFramePr>
        <p:xfrm>
          <a:off x="228600" y="1447801"/>
          <a:ext cx="8610601" cy="49232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2138"/>
                <a:gridCol w="2412308"/>
                <a:gridCol w="921368"/>
                <a:gridCol w="1222906"/>
                <a:gridCol w="804103"/>
                <a:gridCol w="2177778"/>
              </a:tblGrid>
              <a:tr h="401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Course Code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Course Name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effectLst/>
                        </a:rPr>
                        <a:t>Sem Hours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When Offered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HS Credit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PreReq</a:t>
                      </a:r>
                      <a:r>
                        <a:rPr lang="en-US" sz="2000" b="1" u="none" strike="noStrike" dirty="0">
                          <a:effectLst/>
                        </a:rPr>
                        <a:t>/ Notes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1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ENGL 1100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Composition 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Y1 Fall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69 on Compass/ 18 ACT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1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ENGL 2367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Composition 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Y1 Spring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ENGL 1100 with C or better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1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PSY 1100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Intro to Psychology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Y1 </a:t>
                      </a:r>
                      <a:r>
                        <a:rPr lang="en-US" sz="1600" u="none" strike="noStrike" dirty="0" smtClean="0">
                          <a:effectLst/>
                        </a:rPr>
                        <a:t>Fall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1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POLS 1100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Intro to Am. Government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Y1 </a:t>
                      </a:r>
                      <a:r>
                        <a:rPr lang="en-US" sz="1600" u="none" strike="noStrike" dirty="0" smtClean="0">
                          <a:effectLst/>
                        </a:rPr>
                        <a:t>Spring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1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SOC 1101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Intro to Sociology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Y1 </a:t>
                      </a:r>
                      <a:r>
                        <a:rPr lang="en-US" sz="1600" u="none" strike="noStrike" dirty="0">
                          <a:effectLst/>
                        </a:rPr>
                        <a:t>Spring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1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HIST 2224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African Amer Hist  Since 1877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Y2 Spring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Course still pending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1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PHIL 1130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Ethics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Y2 </a:t>
                      </a:r>
                      <a:r>
                        <a:rPr lang="en-US" sz="1600" u="none" strike="noStrike" smtClean="0">
                          <a:effectLst/>
                        </a:rPr>
                        <a:t>Spring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Course still pending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1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STAT 1450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Practice of Statistics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Y2 Fall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Course still pending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1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HART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World Cinema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Y2 </a:t>
                      </a:r>
                      <a:r>
                        <a:rPr lang="en-US" sz="1600" u="none" strike="noStrike" dirty="0">
                          <a:effectLst/>
                        </a:rPr>
                        <a:t>Spring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Course still pending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1782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Science TBD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Y2 Fall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Course still </a:t>
                      </a:r>
                      <a:r>
                        <a:rPr lang="en-US" sz="1600" u="none" strike="noStrike" dirty="0" smtClean="0">
                          <a:effectLst/>
                        </a:rPr>
                        <a:t>pending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65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92D050"/>
                </a:solidFill>
              </a:rPr>
              <a:t>How student schedules will work*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Fall Semester:</a:t>
            </a:r>
          </a:p>
          <a:p>
            <a:r>
              <a:rPr lang="en-US" dirty="0" smtClean="0"/>
              <a:t>Class 1: M/ W 8:00 – 9:20am</a:t>
            </a:r>
          </a:p>
          <a:p>
            <a:r>
              <a:rPr lang="en-US" dirty="0" smtClean="0"/>
              <a:t>Class 2: T/ R 8:00 – 9:20am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Spring Semester:</a:t>
            </a:r>
            <a:endParaRPr lang="en-US" dirty="0"/>
          </a:p>
          <a:p>
            <a:r>
              <a:rPr lang="en-US" dirty="0" smtClean="0"/>
              <a:t>Class 1: M/W 8:00 – 9:20am</a:t>
            </a:r>
          </a:p>
          <a:p>
            <a:r>
              <a:rPr lang="en-US" dirty="0" smtClean="0"/>
              <a:t>Class 2: T/ R 8:00 – 9:20am</a:t>
            </a:r>
          </a:p>
          <a:p>
            <a:r>
              <a:rPr lang="en-US" dirty="0" smtClean="0"/>
              <a:t>Class 3: F 8:00 – 9:20am plus online</a:t>
            </a:r>
          </a:p>
          <a:p>
            <a:endParaRPr lang="en-US" sz="2400" dirty="0"/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– End of Day available for high school classes</a:t>
            </a:r>
          </a:p>
          <a:p>
            <a:pPr marL="0" indent="0">
              <a:buNone/>
            </a:pPr>
            <a:endParaRPr lang="en-US" sz="1900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*Anticipated times/ schedule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524000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4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B0F0"/>
                </a:solidFill>
              </a:rPr>
              <a:t>Balance</a:t>
            </a:r>
            <a:endParaRPr lang="en-US" sz="48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carefully about courses you’re selecting</a:t>
            </a:r>
          </a:p>
          <a:p>
            <a:r>
              <a:rPr lang="en-US" dirty="0" smtClean="0"/>
              <a:t>Like an AP Class all in 1 semester rather than across a year</a:t>
            </a:r>
          </a:p>
          <a:p>
            <a:r>
              <a:rPr lang="en-US" dirty="0" smtClean="0"/>
              <a:t>High School weighted grade</a:t>
            </a:r>
          </a:p>
          <a:p>
            <a:r>
              <a:rPr lang="en-US" dirty="0" smtClean="0"/>
              <a:t>Grade on college transcript for future</a:t>
            </a:r>
            <a:endParaRPr lang="en-US" dirty="0"/>
          </a:p>
        </p:txBody>
      </p:sp>
      <p:pic>
        <p:nvPicPr>
          <p:cNvPr id="4" name="Picture 2" descr="C:\Users\wkhguid5\AppData\Local\Microsoft\Windows\Temporary Internet Files\Content.IE5\P6YL257P\stressed-college-student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648200"/>
            <a:ext cx="2667000" cy="172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81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92D050"/>
                </a:solidFill>
              </a:rPr>
              <a:t>Next Steps</a:t>
            </a:r>
            <a:endParaRPr lang="en-US" sz="5400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Conversations with colleges</a:t>
            </a:r>
          </a:p>
          <a:p>
            <a:r>
              <a:rPr lang="en-US" dirty="0" smtClean="0"/>
              <a:t>Form</a:t>
            </a:r>
          </a:p>
          <a:p>
            <a:pPr lvl="1"/>
            <a:r>
              <a:rPr lang="en-US" dirty="0" smtClean="0"/>
              <a:t>Return by April 1</a:t>
            </a:r>
            <a:r>
              <a:rPr lang="en-US" baseline="30000" dirty="0" smtClean="0"/>
              <a:t>st</a:t>
            </a:r>
            <a:r>
              <a:rPr lang="en-US" dirty="0" smtClean="0"/>
              <a:t> (March 27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r>
              <a:rPr lang="en-US" dirty="0" smtClean="0"/>
              <a:t>Follow college criteria for application</a:t>
            </a:r>
          </a:p>
          <a:p>
            <a:r>
              <a:rPr lang="en-US" dirty="0" smtClean="0"/>
              <a:t>Spring Compass testing if necessary</a:t>
            </a:r>
          </a:p>
          <a:p>
            <a:r>
              <a:rPr lang="en-US" dirty="0" smtClean="0"/>
              <a:t>Work with counselor to finalize selections and course plans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953000"/>
            <a:ext cx="342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"/>
            <a:ext cx="5641648" cy="664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295686"/>
            <a:ext cx="259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Credit Flexibility</a:t>
            </a:r>
          </a:p>
        </p:txBody>
      </p:sp>
    </p:spTree>
    <p:extLst>
      <p:ext uri="{BB962C8B-B14F-4D97-AF65-F5344CB8AC3E}">
        <p14:creationId xmlns:p14="http://schemas.microsoft.com/office/powerpoint/2010/main" val="281965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315BD"/>
                </a:solidFill>
              </a:rPr>
              <a:t>Earning High School Credit</a:t>
            </a:r>
            <a:endParaRPr lang="en-US" sz="5400" b="1" dirty="0">
              <a:solidFill>
                <a:srgbClr val="0315BD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Traditional Seat-Time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Students take courses during regular scheduled day</a:t>
            </a:r>
          </a:p>
          <a:p>
            <a:r>
              <a:rPr lang="en-US" dirty="0" smtClean="0"/>
              <a:t>Instruction by teachers</a:t>
            </a:r>
          </a:p>
          <a:p>
            <a:r>
              <a:rPr lang="en-US" dirty="0" smtClean="0"/>
              <a:t>Earn grades at the end of each semester that is reflected on transcript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Credit Flexibility</a:t>
            </a:r>
            <a:endParaRPr lang="en-US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Students have flexibility to design instruction based upon individual needs and strengths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9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Credit Flex Categories</a:t>
            </a:r>
            <a:endParaRPr lang="en-US" sz="5400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315BD"/>
                </a:solidFill>
              </a:rPr>
              <a:t>Demonstration of Proficiency</a:t>
            </a:r>
          </a:p>
          <a:p>
            <a:endParaRPr lang="en-US" sz="2400" dirty="0"/>
          </a:p>
          <a:p>
            <a:r>
              <a:rPr lang="en-US" dirty="0" smtClean="0"/>
              <a:t>For students who have already learned the course material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67200" cy="45259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315BD"/>
                </a:solidFill>
              </a:rPr>
              <a:t>Educational Options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dirty="0" smtClean="0"/>
              <a:t>For students who do not yet know the course material, but want to learn</a:t>
            </a:r>
          </a:p>
          <a:p>
            <a:r>
              <a:rPr lang="en-US" dirty="0" smtClean="0"/>
              <a:t>Examples: student designed courses, </a:t>
            </a:r>
            <a:r>
              <a:rPr lang="en-US" dirty="0"/>
              <a:t>online learning, internships</a:t>
            </a:r>
            <a:r>
              <a:rPr lang="en-US" dirty="0" smtClean="0"/>
              <a:t>, matching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2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315BD"/>
                </a:solidFill>
              </a:rPr>
              <a:t>Completing a Credit Flex Application</a:t>
            </a:r>
            <a:endParaRPr lang="en-US" b="1" dirty="0">
              <a:solidFill>
                <a:srgbClr val="0315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 are responsible for completing all steps of the credit flex application and receiving all signatures of approval before coursework can begin</a:t>
            </a:r>
          </a:p>
          <a:p>
            <a:endParaRPr lang="en-US" dirty="0" smtClean="0"/>
          </a:p>
          <a:p>
            <a:r>
              <a:rPr lang="en-US" dirty="0"/>
              <a:t>Worthington Schools Credit Flexibility Plan is available at </a:t>
            </a:r>
            <a:r>
              <a:rPr lang="en-US" dirty="0">
                <a:hlinkClick r:id="rId3"/>
              </a:rPr>
              <a:t>www.worthington.k12.oh.us</a:t>
            </a:r>
            <a:endParaRPr lang="en-US" dirty="0"/>
          </a:p>
          <a:p>
            <a:pPr lvl="1"/>
            <a:r>
              <a:rPr lang="en-US" dirty="0"/>
              <a:t>Our District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Credit Flexibility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4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Thank you for attending!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Worthington </a:t>
            </a:r>
            <a:r>
              <a:rPr lang="en-US" dirty="0" err="1" smtClean="0"/>
              <a:t>Kilbourne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hlinkClick r:id="rId3"/>
              </a:rPr>
              <a:t>www.wkhscounselors.com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Thomas Worthington:</a:t>
            </a:r>
          </a:p>
          <a:p>
            <a:pPr lvl="1"/>
            <a:r>
              <a:rPr lang="en-US" dirty="0" smtClean="0">
                <a:hlinkClick r:id="rId4"/>
              </a:rPr>
              <a:t>www.worthington.k12.oh.us/domain/8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Linworth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hlinkClick r:id="rId5"/>
              </a:rPr>
              <a:t>www.linworth.org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2383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605</Words>
  <Application>Microsoft Office PowerPoint</Application>
  <PresentationFormat>On-screen Show (4:3)</PresentationFormat>
  <Paragraphs>174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CC+ Classes taught by Worthington Staff</vt:lpstr>
      <vt:lpstr>Model Pathway Anticipated Classes</vt:lpstr>
      <vt:lpstr>How student schedules will work*</vt:lpstr>
      <vt:lpstr>Balance</vt:lpstr>
      <vt:lpstr>Next Steps</vt:lpstr>
      <vt:lpstr>PowerPoint Presentation</vt:lpstr>
      <vt:lpstr>Earning High School Credit</vt:lpstr>
      <vt:lpstr>Credit Flex Categories</vt:lpstr>
      <vt:lpstr>Completing a Credit Flex Application</vt:lpstr>
      <vt:lpstr>Thank you for attending!</vt:lpstr>
    </vt:vector>
  </TitlesOfParts>
  <Company>Worthington City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Credit Plus</dc:title>
  <dc:creator>Abbott, Brianna</dc:creator>
  <cp:lastModifiedBy>workstation</cp:lastModifiedBy>
  <cp:revision>34</cp:revision>
  <cp:lastPrinted>2015-02-09T22:31:17Z</cp:lastPrinted>
  <dcterms:created xsi:type="dcterms:W3CDTF">2015-01-30T03:25:27Z</dcterms:created>
  <dcterms:modified xsi:type="dcterms:W3CDTF">2015-02-13T15:47:26Z</dcterms:modified>
</cp:coreProperties>
</file>