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68" r:id="rId14"/>
    <p:sldId id="269" r:id="rId15"/>
    <p:sldId id="270" r:id="rId16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2" autoAdjust="0"/>
    <p:restoredTop sz="94660"/>
  </p:normalViewPr>
  <p:slideViewPr>
    <p:cSldViewPr showGuides="1">
      <p:cViewPr>
        <p:scale>
          <a:sx n="115" d="100"/>
          <a:sy n="115" d="100"/>
        </p:scale>
        <p:origin x="-10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1989381-577C-49AA-A4E2-5EBA34BD6249}" type="datetimeFigureOut">
              <a:rPr lang="en-US"/>
              <a:t>6/9/2014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405E7BEC-684E-4C3F-AEB2-ED7203F4ED3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30141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E5E25F29-0308-477E-B892-CB798FED9259}" type="datetimeFigureOut">
              <a:rPr lang="en-US"/>
              <a:t>6/9/2014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F8FD79C7-905A-4C8B-8800-03693A11A4A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553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126123" y="95251"/>
            <a:ext cx="8870731" cy="6662900"/>
          </a:xfrm>
          <a:prstGeom prst="roundRect">
            <a:avLst>
              <a:gd name="adj" fmla="val 2527"/>
            </a:avLst>
          </a:prstGeom>
          <a:solidFill>
            <a:schemeClr val="bg1"/>
          </a:solidFill>
          <a:ln>
            <a:noFill/>
          </a:ln>
          <a:effectLst>
            <a:innerShdw blurRad="101600" dist="25400" dir="16200000">
              <a:prstClr val="black">
                <a:alpha val="14000"/>
              </a:prstClr>
            </a:innerShdw>
            <a:outerShdw blurRad="63500" sx="101000" sy="101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8" name="right ring"/>
          <p:cNvGrpSpPr/>
          <p:nvPr/>
        </p:nvGrpSpPr>
        <p:grpSpPr>
          <a:xfrm>
            <a:off x="8701801" y="0"/>
            <a:ext cx="145110" cy="336423"/>
            <a:chOff x="8654176" y="0"/>
            <a:chExt cx="145110" cy="336423"/>
          </a:xfrm>
        </p:grpSpPr>
        <p:sp>
          <p:nvSpPr>
            <p:cNvPr id="19" name="Oval 18"/>
            <p:cNvSpPr/>
            <p:nvPr/>
          </p:nvSpPr>
          <p:spPr>
            <a:xfrm>
              <a:off x="8654176" y="199263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0" name="Picture 37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19"/>
            <a:stretch/>
          </p:blipFill>
          <p:spPr bwMode="auto">
            <a:xfrm>
              <a:off x="8655848" y="0"/>
              <a:ext cx="143438" cy="335588"/>
            </a:xfrm>
            <a:prstGeom prst="rect">
              <a:avLst/>
            </a:prstGeom>
            <a:noFill/>
            <a:ln>
              <a:noFill/>
            </a:ln>
            <a:effectLst>
              <a:outerShdw blurRad="114300" dir="600000" algn="ctr" rotWithShape="0">
                <a:schemeClr val="bg2">
                  <a:alpha val="3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left ring"/>
          <p:cNvGrpSpPr/>
          <p:nvPr/>
        </p:nvGrpSpPr>
        <p:grpSpPr>
          <a:xfrm>
            <a:off x="301625" y="0"/>
            <a:ext cx="144654" cy="336423"/>
            <a:chOff x="349250" y="0"/>
            <a:chExt cx="144654" cy="336423"/>
          </a:xfrm>
        </p:grpSpPr>
        <p:sp>
          <p:nvSpPr>
            <p:cNvPr id="22" name="Oval 21"/>
            <p:cNvSpPr/>
            <p:nvPr/>
          </p:nvSpPr>
          <p:spPr>
            <a:xfrm>
              <a:off x="349250" y="199263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3" name="Picture 37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19"/>
            <a:stretch/>
          </p:blipFill>
          <p:spPr bwMode="auto">
            <a:xfrm>
              <a:off x="350466" y="0"/>
              <a:ext cx="143438" cy="335588"/>
            </a:xfrm>
            <a:prstGeom prst="rect">
              <a:avLst/>
            </a:prstGeom>
            <a:noFill/>
            <a:ln>
              <a:noFill/>
            </a:ln>
            <a:effectLst>
              <a:outerShdw blurRad="114300" dir="600000" algn="ctr" rotWithShape="0">
                <a:schemeClr val="bg2">
                  <a:alpha val="3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shim_right"/>
          <p:cNvSpPr/>
          <p:nvPr/>
        </p:nvSpPr>
        <p:spPr>
          <a:xfrm>
            <a:off x="9296400" y="152400"/>
            <a:ext cx="1295400" cy="655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8" name="shim_left"/>
          <p:cNvSpPr/>
          <p:nvPr/>
        </p:nvSpPr>
        <p:spPr>
          <a:xfrm>
            <a:off x="-1447800" y="152400"/>
            <a:ext cx="1295400" cy="6556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828801"/>
            <a:ext cx="7924800" cy="1597900"/>
          </a:xfrm>
        </p:spPr>
        <p:txBody>
          <a:bodyPr anchor="b"/>
          <a:lstStyle>
            <a:lvl1pPr algn="ctr">
              <a:defRPr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549274"/>
            <a:ext cx="7924800" cy="1141476"/>
          </a:xfrm>
        </p:spPr>
        <p:txBody>
          <a:bodyPr anchor="t"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BED4-15DF-4D1B-9134-C6E07157E081}" type="datetime1">
              <a:rPr lang="en-US" smtClean="0"/>
              <a:t>6/9/2014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0BD4-378F-4EBE-85FD-93939228F85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04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ugust 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8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sz="1300" b="0" dirty="0">
                <a:solidFill>
                  <a:schemeClr val="bg2">
                    <a:lumMod val="90000"/>
                  </a:schemeClr>
                </a:solidFill>
              </a:rPr>
              <a:t>July</a:t>
            </a: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29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30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tx1"/>
                </a:solidFill>
              </a:rPr>
              <a:t>1 August</a:t>
            </a: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2/3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9/10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16/17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23/24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tx1"/>
                </a:solidFill>
              </a:rPr>
              <a:t>3</a:t>
            </a:r>
            <a:r>
              <a:rPr lang="en-US" sz="1300" b="0" dirty="0" smtClean="0">
                <a:solidFill>
                  <a:schemeClr val="tx1"/>
                </a:solidFill>
              </a:rPr>
              <a:t>0/31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sz="3600" b="0">
                <a:solidFill>
                  <a:schemeClr val="accent1"/>
                </a:solidFill>
              </a:rPr>
              <a:t>august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 September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6/7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3080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8292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6051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7920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3080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8292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6051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7920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3080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8292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6051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7920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3080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8292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6051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7920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3080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8292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6051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7920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3080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8292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6051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7920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B7B1D791-C8CA-452F-81C4-691AFA036C27}" type="datetime1">
              <a:rPr lang="en-US" smtClean="0"/>
              <a:t>6/9/2014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2014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87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tember 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 September</a:t>
            </a:r>
            <a:endParaRPr lang="en-US" sz="1300" b="0" dirty="0">
              <a:solidFill>
                <a:schemeClr val="tx1"/>
              </a:solidFill>
            </a:endParaRP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6/7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13/14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20/21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27/28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 October</a:t>
            </a: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4/5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2" name="TextBox 1821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3" name="TextBox 1822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4" name="TextBox 1823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8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5" name="TextBox 1824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9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6" name="TextBox 1825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10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7" name="TextBox 1826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11/12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sz="3600" b="0">
                <a:solidFill>
                  <a:schemeClr val="accent1"/>
                </a:solidFill>
              </a:rPr>
              <a:t>september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3080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8292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6051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0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69175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3080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8292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6051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69175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3080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8292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6051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69175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3080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8292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6051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2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69175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3080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8292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6051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3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69175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3080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8292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6051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4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69175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C4D6774B-3F8A-4643-A48D-45F97B8D0891}" type="datetime1">
              <a:rPr lang="en-US" smtClean="0"/>
              <a:t>6/9/2014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2014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43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ctober 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29 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September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tx1"/>
                </a:solidFill>
              </a:rPr>
              <a:t>1 October</a:t>
            </a: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4/5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11/12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18/19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25/26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31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1/2 November</a:t>
            </a:r>
            <a:endParaRPr lang="en-US"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2" name="TextBox 1821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3" name="TextBox 1822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4" name="TextBox 1823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5" name="TextBox 1824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6" name="TextBox 1825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7" name="TextBox 1826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8/9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sz="3600" b="0">
                <a:solidFill>
                  <a:schemeClr val="accent1"/>
                </a:solidFill>
              </a:rPr>
              <a:t>october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3080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8292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6051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7920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3080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8292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6051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0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7920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3080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8292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6051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2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7920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3080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8292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6051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3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7920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3080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8292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6051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4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7920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3080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8292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6051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5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7920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E8325143-C856-4738-9A85-7EA984B0E15A}" type="datetime1">
              <a:rPr lang="en-US" smtClean="0"/>
              <a:t>6/9/2014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2014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53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vember 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7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sz="1300" b="0" dirty="0">
                <a:solidFill>
                  <a:schemeClr val="bg2">
                    <a:lumMod val="90000"/>
                  </a:schemeClr>
                </a:solidFill>
              </a:rPr>
              <a:t>October</a:t>
            </a: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28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29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0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1/2 November</a:t>
            </a:r>
            <a:endParaRPr lang="en-US"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8/9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15/16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22/23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1" name="TextBox 1820"/>
          <p:cNvSpPr txBox="1"/>
          <p:nvPr userDrawn="1"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29/</a:t>
            </a:r>
            <a:r>
              <a:rPr sz="1300" b="0" dirty="0" smtClean="0">
                <a:solidFill>
                  <a:schemeClr val="tx1"/>
                </a:solidFill>
              </a:rPr>
              <a:t>30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sz="3600" b="0">
                <a:solidFill>
                  <a:schemeClr val="accent1"/>
                </a:solidFill>
              </a:rPr>
              <a:t>november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 December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6/7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3080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8292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6051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7920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3080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8292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6051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7920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3080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8292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6051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7920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3080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8292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6051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7920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3080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8292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6051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7920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3080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8292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6051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7920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C0093CE0-0683-436E-951D-2C034F9EC2EB}" type="datetime1">
              <a:rPr lang="en-US" smtClean="0"/>
              <a:t>6/9/2014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2014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77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ember 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tx1"/>
                </a:solidFill>
              </a:rPr>
              <a:t>1 December</a:t>
            </a: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6/7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13/14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20/21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27/28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 January</a:t>
            </a: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endParaRPr lang="en-US"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3/4</a:t>
            </a:r>
            <a:endParaRPr lang="en-US"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2" name="TextBox 1821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3" name="TextBox 1822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4" name="TextBox 1823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5" name="TextBox 1824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8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6" name="TextBox 1825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9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7" name="TextBox 1826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10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sz="3600" b="0">
                <a:solidFill>
                  <a:schemeClr val="accent1"/>
                </a:solidFill>
              </a:rPr>
              <a:t>december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3080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8292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6051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0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7920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3080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8292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6051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7920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3080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8292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6051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7920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3080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8292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6051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2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7920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3080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8292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6051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3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7920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3080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8292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6051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4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7920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5FC56868-BF79-4232-AA2F-939B69712B1D}" type="datetime1">
              <a:rPr lang="en-US" smtClean="0"/>
              <a:t>6/9/2014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2014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86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nuary 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29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December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0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3/4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10/11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17/18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tx1"/>
                </a:solidFill>
              </a:rPr>
              <a:t>2</a:t>
            </a:r>
            <a:r>
              <a:rPr lang="en-US" sz="1300" b="0" dirty="0" smtClean="0">
                <a:solidFill>
                  <a:schemeClr val="tx1"/>
                </a:solidFill>
              </a:rPr>
              <a:t>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24/25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31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/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February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lang="en-US" sz="3600" b="0" dirty="0" err="1" smtClean="0">
                <a:solidFill>
                  <a:schemeClr val="accent1"/>
                </a:solidFill>
              </a:rPr>
              <a:t>january</a:t>
            </a:r>
            <a:endParaRPr sz="3600" b="0" dirty="0">
              <a:solidFill>
                <a:schemeClr val="accent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7/8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3080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8292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6051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7920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3080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8292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6051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7920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3080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8292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6051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7920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3080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8292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6051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7920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3080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8292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6051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7920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3080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8292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6051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7920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ACC4C517-069C-46EF-9E56-16EDB4FDD84D}" type="datetime1">
              <a:rPr lang="en-US" smtClean="0"/>
              <a:t>6/9/2014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2015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78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bruary 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January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28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29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30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31</a:t>
            </a:r>
            <a:r>
              <a:rPr sz="1300" b="0" dirty="0" smtClean="0">
                <a:solidFill>
                  <a:schemeClr val="tx1"/>
                </a:solidFill>
              </a:rPr>
              <a:t>/</a:t>
            </a:r>
            <a:r>
              <a:rPr lang="en-US" sz="1300" b="0" dirty="0" smtClean="0">
                <a:solidFill>
                  <a:schemeClr val="tx1"/>
                </a:solidFill>
              </a:rPr>
              <a:t>1</a:t>
            </a:r>
            <a:r>
              <a:rPr sz="1300" b="0" dirty="0" smtClean="0">
                <a:solidFill>
                  <a:schemeClr val="tx1"/>
                </a:solidFill>
              </a:rPr>
              <a:t> </a:t>
            </a:r>
            <a:r>
              <a:rPr lang="en-US" sz="1300" b="0" dirty="0" smtClean="0">
                <a:solidFill>
                  <a:schemeClr val="tx1"/>
                </a:solidFill>
              </a:rPr>
              <a:t>February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7/8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tx1"/>
                </a:solidFill>
              </a:rPr>
              <a:t>1</a:t>
            </a:r>
            <a:r>
              <a:rPr lang="en-US" sz="1300" b="0" dirty="0" smtClean="0">
                <a:solidFill>
                  <a:schemeClr val="tx1"/>
                </a:solidFill>
              </a:rPr>
              <a:t>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14/15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21/22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28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/1 March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lang="en-US" sz="3600" b="0" dirty="0" err="1" smtClean="0">
                <a:solidFill>
                  <a:schemeClr val="accent1"/>
                </a:solidFill>
              </a:rPr>
              <a:t>february</a:t>
            </a:r>
            <a:endParaRPr sz="3600" b="0" dirty="0">
              <a:solidFill>
                <a:schemeClr val="accent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7/8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6756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71999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250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7920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6756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71999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250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7920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6756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71999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250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7920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6756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71999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250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7920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6756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71999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250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7920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6756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71999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250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7920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C4F9FF4C-1256-4DB6-919A-1C5DF98C0477}" type="datetime1">
              <a:rPr lang="en-US" smtClean="0"/>
              <a:t>6/9/2014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2015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86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rch 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February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26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28</a:t>
            </a:r>
            <a:r>
              <a:rPr sz="1300" b="0" dirty="0" smtClean="0">
                <a:solidFill>
                  <a:schemeClr val="tx1"/>
                </a:solidFill>
              </a:rPr>
              <a:t>/</a:t>
            </a:r>
            <a:r>
              <a:rPr lang="en-US" sz="1300" b="0" dirty="0" smtClean="0">
                <a:solidFill>
                  <a:schemeClr val="tx1"/>
                </a:solidFill>
              </a:rPr>
              <a:t>1</a:t>
            </a:r>
            <a:r>
              <a:rPr sz="1300" b="0" dirty="0" smtClean="0">
                <a:solidFill>
                  <a:schemeClr val="tx1"/>
                </a:solidFill>
              </a:rPr>
              <a:t> </a:t>
            </a:r>
            <a:r>
              <a:rPr lang="en-US" sz="1300" b="0" dirty="0" smtClean="0">
                <a:solidFill>
                  <a:schemeClr val="tx1"/>
                </a:solidFill>
              </a:rPr>
              <a:t>March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7/8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14/15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21/22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28/29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lang="en-US" sz="3600" b="0" dirty="0" smtClean="0">
                <a:solidFill>
                  <a:schemeClr val="accent1"/>
                </a:solidFill>
              </a:rPr>
              <a:t>march</a:t>
            </a:r>
            <a:endParaRPr sz="3600" b="0" dirty="0">
              <a:solidFill>
                <a:schemeClr val="accent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31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 April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4/5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6756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71999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250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7920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6756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71999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250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7920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6756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71999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250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7920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6756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71999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250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7920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6756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71999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250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7920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6756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71999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250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7920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28ED3ACD-D95C-4D37-8F0A-396D049B36E8}" type="datetime1">
              <a:rPr lang="en-US" smtClean="0"/>
              <a:t>6/9/2014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2015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ril 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0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March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tx1"/>
                </a:solidFill>
              </a:rPr>
              <a:t>1 April</a:t>
            </a: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4/5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11/12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18/19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25/26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30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 May</a:t>
            </a: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2/3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2" name="TextBox 1821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3" name="TextBox 1822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4" name="TextBox 1823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5" name="TextBox 1824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6" name="TextBox 1825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8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7" name="TextBox 1826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9/10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lang="en-US" sz="3600" b="0" dirty="0" err="1" smtClean="0">
                <a:solidFill>
                  <a:schemeClr val="accent1"/>
                </a:solidFill>
              </a:rPr>
              <a:t>april</a:t>
            </a:r>
            <a:endParaRPr sz="3600" b="0" dirty="0">
              <a:solidFill>
                <a:schemeClr val="accent1"/>
              </a:solidFill>
            </a:endParaRP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3080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8292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6051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7920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3080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8292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6051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0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7920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3080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8292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6051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2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7920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3080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8292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6051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3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7920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3080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8292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6051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4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7920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3080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8292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6051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5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7920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51D6F5DA-BF4F-4473-A703-E3952FE5AD92}" type="datetime1">
              <a:rPr lang="en-US" smtClean="0"/>
              <a:t>6/9/2014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2015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93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y 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7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April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28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29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tx1"/>
                </a:solidFill>
              </a:rPr>
              <a:t>1 May</a:t>
            </a: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2/3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9/10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16/17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23/24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30/</a:t>
            </a:r>
            <a:r>
              <a:rPr sz="1300" b="0" dirty="0" smtClean="0">
                <a:solidFill>
                  <a:schemeClr val="tx1"/>
                </a:solidFill>
              </a:rPr>
              <a:t>31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lang="en-US" sz="3600" b="0" dirty="0" smtClean="0">
                <a:solidFill>
                  <a:schemeClr val="accent1"/>
                </a:solidFill>
              </a:rPr>
              <a:t>may</a:t>
            </a:r>
            <a:endParaRPr sz="3600" b="0" dirty="0">
              <a:solidFill>
                <a:schemeClr val="accent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 June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6/7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3080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8292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6051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7920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3080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8292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6051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7920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3080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8292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6051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7920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3080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8292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6051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7920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3080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8292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6051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7920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3080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8292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6051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7920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068D126B-88E4-4AAC-A951-EB03EE6F576E}" type="datetime1">
              <a:rPr lang="en-US" smtClean="0"/>
              <a:t>6/9/2014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2015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69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ne 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 June</a:t>
            </a:r>
            <a:endParaRPr lang="en-US" sz="1300" b="0" dirty="0">
              <a:solidFill>
                <a:schemeClr val="tx1"/>
              </a:solidFill>
            </a:endParaRP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6/7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13/14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20/21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27/28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 July</a:t>
            </a: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4/5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2" name="TextBox 1821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3" name="TextBox 1822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4" name="TextBox 1823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8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5" name="TextBox 1824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9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6" name="TextBox 1825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10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7" name="TextBox 1826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11/12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lang="en-US" sz="3600" b="0" dirty="0" err="1" smtClean="0">
                <a:solidFill>
                  <a:schemeClr val="accent1"/>
                </a:solidFill>
              </a:rPr>
              <a:t>june</a:t>
            </a:r>
            <a:endParaRPr sz="3600" b="0" dirty="0">
              <a:solidFill>
                <a:schemeClr val="accent1"/>
              </a:solidFill>
            </a:endParaRPr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3080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8292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6051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0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69175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3080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8292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6051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69175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3080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8292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6051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69175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3080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8292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6051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2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69175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3080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8292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6051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3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69175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3080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8292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6051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4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69175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DF5B3677-2E58-42AA-BC62-15EEA73C4820}" type="datetime1">
              <a:rPr lang="en-US" smtClean="0"/>
              <a:t>6/9/2014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2015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12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ly 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TextBox 1791"/>
          <p:cNvSpPr txBox="1"/>
          <p:nvPr/>
        </p:nvSpPr>
        <p:spPr>
          <a:xfrm>
            <a:off x="40990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29</a:t>
            </a:r>
            <a:r>
              <a:rPr sz="1300" b="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June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93" name="TextBox 1792"/>
          <p:cNvSpPr txBox="1"/>
          <p:nvPr/>
        </p:nvSpPr>
        <p:spPr>
          <a:xfrm>
            <a:off x="1786756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4" name="TextBox 1793"/>
          <p:cNvSpPr txBox="1"/>
          <p:nvPr/>
        </p:nvSpPr>
        <p:spPr>
          <a:xfrm>
            <a:off x="319251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tx1"/>
                </a:solidFill>
              </a:rPr>
              <a:t>1 July</a:t>
            </a:r>
          </a:p>
        </p:txBody>
      </p:sp>
      <p:sp>
        <p:nvSpPr>
          <p:cNvPr id="1795" name="TextBox 1794"/>
          <p:cNvSpPr txBox="1"/>
          <p:nvPr/>
        </p:nvSpPr>
        <p:spPr>
          <a:xfrm>
            <a:off x="4571999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6" name="TextBox 1795"/>
          <p:cNvSpPr txBox="1"/>
          <p:nvPr/>
        </p:nvSpPr>
        <p:spPr>
          <a:xfrm>
            <a:off x="5972502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7" name="TextBox 1796"/>
          <p:cNvSpPr txBox="1"/>
          <p:nvPr/>
        </p:nvSpPr>
        <p:spPr>
          <a:xfrm>
            <a:off x="7369175" y="1087622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4/5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8" name="TextBox 1797"/>
          <p:cNvSpPr txBox="1"/>
          <p:nvPr/>
        </p:nvSpPr>
        <p:spPr>
          <a:xfrm>
            <a:off x="409911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799" name="TextBox 1798"/>
          <p:cNvSpPr txBox="1"/>
          <p:nvPr/>
        </p:nvSpPr>
        <p:spPr>
          <a:xfrm>
            <a:off x="1786756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0" name="TextBox 1799"/>
          <p:cNvSpPr txBox="1"/>
          <p:nvPr/>
        </p:nvSpPr>
        <p:spPr>
          <a:xfrm>
            <a:off x="319251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1" name="TextBox 1800"/>
          <p:cNvSpPr txBox="1"/>
          <p:nvPr/>
        </p:nvSpPr>
        <p:spPr>
          <a:xfrm>
            <a:off x="4571999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2" name="TextBox 1801"/>
          <p:cNvSpPr txBox="1"/>
          <p:nvPr/>
        </p:nvSpPr>
        <p:spPr>
          <a:xfrm>
            <a:off x="5972502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3" name="TextBox 1802"/>
          <p:cNvSpPr txBox="1"/>
          <p:nvPr/>
        </p:nvSpPr>
        <p:spPr>
          <a:xfrm>
            <a:off x="7369175" y="20025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11/12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09911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5" name="TextBox 1804"/>
          <p:cNvSpPr txBox="1"/>
          <p:nvPr/>
        </p:nvSpPr>
        <p:spPr>
          <a:xfrm>
            <a:off x="1786756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6" name="TextBox 1805"/>
          <p:cNvSpPr txBox="1"/>
          <p:nvPr/>
        </p:nvSpPr>
        <p:spPr>
          <a:xfrm>
            <a:off x="319251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15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7" name="TextBox 1806"/>
          <p:cNvSpPr txBox="1"/>
          <p:nvPr/>
        </p:nvSpPr>
        <p:spPr>
          <a:xfrm>
            <a:off x="4571999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8" name="TextBox 1807"/>
          <p:cNvSpPr txBox="1"/>
          <p:nvPr/>
        </p:nvSpPr>
        <p:spPr>
          <a:xfrm>
            <a:off x="5972502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09" name="TextBox 1808"/>
          <p:cNvSpPr txBox="1"/>
          <p:nvPr/>
        </p:nvSpPr>
        <p:spPr>
          <a:xfrm>
            <a:off x="7369175" y="29169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18/19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0" name="TextBox 1809"/>
          <p:cNvSpPr txBox="1"/>
          <p:nvPr/>
        </p:nvSpPr>
        <p:spPr>
          <a:xfrm>
            <a:off x="409911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1786756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21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2" name="TextBox 1811"/>
          <p:cNvSpPr txBox="1"/>
          <p:nvPr/>
        </p:nvSpPr>
        <p:spPr>
          <a:xfrm>
            <a:off x="319251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22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4571999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23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5972502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24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5" name="TextBox 1814"/>
          <p:cNvSpPr txBox="1"/>
          <p:nvPr/>
        </p:nvSpPr>
        <p:spPr>
          <a:xfrm>
            <a:off x="7369175" y="38313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25/26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6" name="TextBox 1815"/>
          <p:cNvSpPr txBox="1"/>
          <p:nvPr/>
        </p:nvSpPr>
        <p:spPr>
          <a:xfrm>
            <a:off x="409911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27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7" name="TextBox 1816"/>
          <p:cNvSpPr txBox="1"/>
          <p:nvPr/>
        </p:nvSpPr>
        <p:spPr>
          <a:xfrm>
            <a:off x="1786756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28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8" name="TextBox 1817"/>
          <p:cNvSpPr txBox="1"/>
          <p:nvPr/>
        </p:nvSpPr>
        <p:spPr>
          <a:xfrm>
            <a:off x="319251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29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19" name="TextBox 1818"/>
          <p:cNvSpPr txBox="1"/>
          <p:nvPr/>
        </p:nvSpPr>
        <p:spPr>
          <a:xfrm>
            <a:off x="4571999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30</a:t>
            </a:r>
            <a:endParaRPr sz="1300" b="0" dirty="0">
              <a:solidFill>
                <a:schemeClr val="tx1"/>
              </a:solidFill>
            </a:endParaRPr>
          </a:p>
        </p:txBody>
      </p:sp>
      <p:sp>
        <p:nvSpPr>
          <p:cNvPr id="1820" name="TextBox 1819"/>
          <p:cNvSpPr txBox="1"/>
          <p:nvPr/>
        </p:nvSpPr>
        <p:spPr>
          <a:xfrm>
            <a:off x="5972502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tx1"/>
                </a:solidFill>
              </a:rPr>
              <a:t>31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1" name="TextBox 1820"/>
          <p:cNvSpPr txBox="1"/>
          <p:nvPr/>
        </p:nvSpPr>
        <p:spPr>
          <a:xfrm>
            <a:off x="7369175" y="4745736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1/2</a:t>
            </a:r>
            <a:r>
              <a:rPr lang="en-US" sz="1300" b="0" baseline="0" dirty="0" smtClean="0">
                <a:solidFill>
                  <a:schemeClr val="bg2">
                    <a:lumMod val="90000"/>
                  </a:schemeClr>
                </a:solidFill>
              </a:rPr>
              <a:t> August</a:t>
            </a:r>
            <a:endParaRPr lang="en-US" sz="1300" b="0" dirty="0" smtClean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2" name="TextBox 1821"/>
          <p:cNvSpPr txBox="1"/>
          <p:nvPr/>
        </p:nvSpPr>
        <p:spPr>
          <a:xfrm>
            <a:off x="409911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3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3" name="TextBox 1822"/>
          <p:cNvSpPr txBox="1"/>
          <p:nvPr/>
        </p:nvSpPr>
        <p:spPr>
          <a:xfrm>
            <a:off x="1786756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4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4" name="TextBox 1823"/>
          <p:cNvSpPr txBox="1"/>
          <p:nvPr/>
        </p:nvSpPr>
        <p:spPr>
          <a:xfrm>
            <a:off x="3192520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5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5" name="TextBox 1824"/>
          <p:cNvSpPr txBox="1"/>
          <p:nvPr/>
        </p:nvSpPr>
        <p:spPr>
          <a:xfrm>
            <a:off x="4571999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6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6" name="TextBox 1825"/>
          <p:cNvSpPr txBox="1"/>
          <p:nvPr/>
        </p:nvSpPr>
        <p:spPr>
          <a:xfrm>
            <a:off x="5972502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7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7" name="TextBox 1826"/>
          <p:cNvSpPr txBox="1"/>
          <p:nvPr/>
        </p:nvSpPr>
        <p:spPr>
          <a:xfrm>
            <a:off x="7369175" y="5669280"/>
            <a:ext cx="137160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l"/>
            <a:r>
              <a:rPr lang="en-US" sz="1300" b="0" dirty="0" smtClean="0">
                <a:solidFill>
                  <a:schemeClr val="bg2">
                    <a:lumMod val="90000"/>
                  </a:schemeClr>
                </a:solidFill>
              </a:rPr>
              <a:t>8/9</a:t>
            </a:r>
            <a:endParaRPr sz="1300" b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28" name="TextBox 1827"/>
          <p:cNvSpPr txBox="1"/>
          <p:nvPr/>
        </p:nvSpPr>
        <p:spPr>
          <a:xfrm>
            <a:off x="358775" y="152400"/>
            <a:ext cx="8382000" cy="699042"/>
          </a:xfrm>
          <a:prstGeom prst="rect">
            <a:avLst/>
          </a:prstGeom>
          <a:noFill/>
        </p:spPr>
        <p:txBody>
          <a:bodyPr wrap="square" tIns="0" bIns="0" rtlCol="0" anchor="b">
            <a:noAutofit/>
          </a:bodyPr>
          <a:lstStyle/>
          <a:p>
            <a:pPr algn="l"/>
            <a:r>
              <a:rPr lang="en-US" sz="3600" b="0" dirty="0" err="1" smtClean="0">
                <a:solidFill>
                  <a:schemeClr val="accent1"/>
                </a:solidFill>
              </a:rPr>
              <a:t>july</a:t>
            </a:r>
            <a:endParaRPr sz="3600" b="0" dirty="0">
              <a:solidFill>
                <a:schemeClr val="accent1"/>
              </a:solidFill>
            </a:endParaRP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319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83080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3182112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458292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5976051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379208" y="13716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319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83080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182112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458292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5976051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0" name="Text Placeholder 2"/>
          <p:cNvSpPr>
            <a:spLocks noGrp="1"/>
          </p:cNvSpPr>
          <p:nvPr>
            <p:ph type="body" sz="quarter" idx="40"/>
          </p:nvPr>
        </p:nvSpPr>
        <p:spPr>
          <a:xfrm>
            <a:off x="7379208" y="22860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9319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83080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182112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2"/>
          <p:cNvSpPr>
            <a:spLocks noGrp="1"/>
          </p:cNvSpPr>
          <p:nvPr>
            <p:ph type="body" sz="quarter" idx="30"/>
          </p:nvPr>
        </p:nvSpPr>
        <p:spPr>
          <a:xfrm>
            <a:off x="458292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976051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2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379208" y="32004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19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83080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182112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458292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5976051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3" name="Text Placeholder 2"/>
          <p:cNvSpPr>
            <a:spLocks noGrp="1"/>
          </p:cNvSpPr>
          <p:nvPr>
            <p:ph type="body" sz="quarter" idx="43"/>
          </p:nvPr>
        </p:nvSpPr>
        <p:spPr>
          <a:xfrm>
            <a:off x="7379208" y="41148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19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783080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182112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58292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5976051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4" name="Text Placeholder 2"/>
          <p:cNvSpPr>
            <a:spLocks noGrp="1"/>
          </p:cNvSpPr>
          <p:nvPr>
            <p:ph type="body" sz="quarter" idx="44"/>
          </p:nvPr>
        </p:nvSpPr>
        <p:spPr>
          <a:xfrm>
            <a:off x="7379208" y="5029200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19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83080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182112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458292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5976051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5" name="Text Placeholder 2"/>
          <p:cNvSpPr>
            <a:spLocks noGrp="1"/>
          </p:cNvSpPr>
          <p:nvPr>
            <p:ph type="body" sz="quarter" idx="45"/>
          </p:nvPr>
        </p:nvSpPr>
        <p:spPr>
          <a:xfrm>
            <a:off x="7379208" y="5952744"/>
            <a:ext cx="1377950" cy="68637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D74AC557-7B58-43FF-A81D-3353634791B2}" type="datetime1">
              <a:rPr lang="en-US" smtClean="0"/>
              <a:t>6/9/2014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78" name="TextBox 77"/>
          <p:cNvSpPr txBox="1"/>
          <p:nvPr userDrawn="1"/>
        </p:nvSpPr>
        <p:spPr>
          <a:xfrm>
            <a:off x="7708506" y="423787"/>
            <a:ext cx="1014250" cy="384048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r"/>
            <a:r>
              <a:rPr lang="en-US" sz="2400" dirty="0" smtClean="0">
                <a:solidFill>
                  <a:schemeClr val="accent1"/>
                </a:solidFill>
              </a:rPr>
              <a:t>2015</a:t>
            </a:r>
            <a:endParaRPr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42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26123" y="95251"/>
            <a:ext cx="8870731" cy="6662900"/>
          </a:xfrm>
          <a:prstGeom prst="roundRect">
            <a:avLst>
              <a:gd name="adj" fmla="val 2527"/>
            </a:avLst>
          </a:prstGeom>
          <a:solidFill>
            <a:schemeClr val="bg1"/>
          </a:solidFill>
          <a:ln>
            <a:noFill/>
          </a:ln>
          <a:effectLst>
            <a:innerShdw blurRad="101600" dist="25400" dir="16200000">
              <a:prstClr val="black">
                <a:alpha val="14000"/>
              </a:prstClr>
            </a:innerShdw>
            <a:outerShdw blurRad="63500" sx="101000" sy="101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right ring"/>
          <p:cNvGrpSpPr/>
          <p:nvPr/>
        </p:nvGrpSpPr>
        <p:grpSpPr>
          <a:xfrm>
            <a:off x="8701801" y="0"/>
            <a:ext cx="145110" cy="336423"/>
            <a:chOff x="8654176" y="0"/>
            <a:chExt cx="145110" cy="336423"/>
          </a:xfrm>
        </p:grpSpPr>
        <p:sp>
          <p:nvSpPr>
            <p:cNvPr id="9" name="Oval 8"/>
            <p:cNvSpPr/>
            <p:nvPr/>
          </p:nvSpPr>
          <p:spPr>
            <a:xfrm>
              <a:off x="8654176" y="199263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0" name="Picture 37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19"/>
            <a:stretch/>
          </p:blipFill>
          <p:spPr bwMode="auto">
            <a:xfrm>
              <a:off x="8655848" y="0"/>
              <a:ext cx="143438" cy="335588"/>
            </a:xfrm>
            <a:prstGeom prst="rect">
              <a:avLst/>
            </a:prstGeom>
            <a:noFill/>
            <a:ln>
              <a:noFill/>
            </a:ln>
            <a:effectLst>
              <a:outerShdw blurRad="114300" dir="600000" algn="ctr" rotWithShape="0">
                <a:schemeClr val="bg2">
                  <a:alpha val="3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left ring"/>
          <p:cNvGrpSpPr/>
          <p:nvPr/>
        </p:nvGrpSpPr>
        <p:grpSpPr>
          <a:xfrm>
            <a:off x="301625" y="0"/>
            <a:ext cx="144654" cy="336423"/>
            <a:chOff x="349250" y="0"/>
            <a:chExt cx="144654" cy="336423"/>
          </a:xfrm>
        </p:grpSpPr>
        <p:sp>
          <p:nvSpPr>
            <p:cNvPr id="12" name="Oval 11"/>
            <p:cNvSpPr/>
            <p:nvPr/>
          </p:nvSpPr>
          <p:spPr>
            <a:xfrm>
              <a:off x="349250" y="199263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3" name="Picture 37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19"/>
            <a:stretch/>
          </p:blipFill>
          <p:spPr bwMode="auto">
            <a:xfrm>
              <a:off x="350466" y="0"/>
              <a:ext cx="143438" cy="335588"/>
            </a:xfrm>
            <a:prstGeom prst="rect">
              <a:avLst/>
            </a:prstGeom>
            <a:noFill/>
            <a:ln>
              <a:noFill/>
            </a:ln>
            <a:effectLst>
              <a:outerShdw blurRad="114300" dir="600000" algn="ctr" rotWithShape="0">
                <a:schemeClr val="bg2">
                  <a:alpha val="3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240F-26BC-42C2-964F-E216BB2007B9}" type="datetime1">
              <a:rPr lang="en-US" smtClean="0"/>
              <a:t>6/9/2014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7E0C-8F25-49B0-9FED-AD60A4CEA8B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453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26123" y="95251"/>
            <a:ext cx="8870731" cy="6662900"/>
          </a:xfrm>
          <a:prstGeom prst="roundRect">
            <a:avLst>
              <a:gd name="adj" fmla="val 2527"/>
            </a:avLst>
          </a:prstGeom>
          <a:solidFill>
            <a:schemeClr val="bg1"/>
          </a:solidFill>
          <a:ln>
            <a:noFill/>
          </a:ln>
          <a:effectLst>
            <a:innerShdw blurRad="101600" dist="25400" dir="16200000">
              <a:prstClr val="black">
                <a:alpha val="14000"/>
              </a:prstClr>
            </a:innerShdw>
            <a:outerShdw blurRad="63500" sx="101000" sy="101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6" name="right ring"/>
          <p:cNvGrpSpPr/>
          <p:nvPr/>
        </p:nvGrpSpPr>
        <p:grpSpPr>
          <a:xfrm>
            <a:off x="8701801" y="0"/>
            <a:ext cx="145110" cy="336423"/>
            <a:chOff x="8654176" y="0"/>
            <a:chExt cx="145110" cy="336423"/>
          </a:xfrm>
        </p:grpSpPr>
        <p:sp>
          <p:nvSpPr>
            <p:cNvPr id="7" name="Oval 6"/>
            <p:cNvSpPr/>
            <p:nvPr/>
          </p:nvSpPr>
          <p:spPr>
            <a:xfrm>
              <a:off x="8654176" y="199263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8" name="Picture 37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19"/>
            <a:stretch/>
          </p:blipFill>
          <p:spPr bwMode="auto">
            <a:xfrm>
              <a:off x="8655848" y="0"/>
              <a:ext cx="143438" cy="335588"/>
            </a:xfrm>
            <a:prstGeom prst="rect">
              <a:avLst/>
            </a:prstGeom>
            <a:noFill/>
            <a:ln>
              <a:noFill/>
            </a:ln>
            <a:effectLst>
              <a:outerShdw blurRad="114300" dir="600000" algn="ctr" rotWithShape="0">
                <a:schemeClr val="bg2">
                  <a:alpha val="3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left ring"/>
          <p:cNvGrpSpPr/>
          <p:nvPr/>
        </p:nvGrpSpPr>
        <p:grpSpPr>
          <a:xfrm>
            <a:off x="301625" y="0"/>
            <a:ext cx="144654" cy="336423"/>
            <a:chOff x="349250" y="0"/>
            <a:chExt cx="144654" cy="336423"/>
          </a:xfrm>
        </p:grpSpPr>
        <p:sp>
          <p:nvSpPr>
            <p:cNvPr id="10" name="Oval 9"/>
            <p:cNvSpPr/>
            <p:nvPr/>
          </p:nvSpPr>
          <p:spPr>
            <a:xfrm>
              <a:off x="349250" y="199263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1" name="Picture 37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19"/>
            <a:stretch/>
          </p:blipFill>
          <p:spPr bwMode="auto">
            <a:xfrm>
              <a:off x="350466" y="0"/>
              <a:ext cx="143438" cy="335588"/>
            </a:xfrm>
            <a:prstGeom prst="rect">
              <a:avLst/>
            </a:prstGeom>
            <a:noFill/>
            <a:ln>
              <a:noFill/>
            </a:ln>
            <a:effectLst>
              <a:outerShdw blurRad="114300" dir="600000" algn="ctr" rotWithShape="0">
                <a:schemeClr val="bg2">
                  <a:alpha val="3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8B6B9-5588-4C4C-B255-7D516C486FDF}" type="datetime1">
              <a:rPr lang="en-US" smtClean="0"/>
              <a:t>6/9/2014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7E0C-8F25-49B0-9FED-AD60A4CEA8B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119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im_right"/>
          <p:cNvSpPr/>
          <p:nvPr/>
        </p:nvSpPr>
        <p:spPr>
          <a:xfrm>
            <a:off x="9296400" y="152400"/>
            <a:ext cx="1295400" cy="655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85" name="shim_left"/>
          <p:cNvSpPr/>
          <p:nvPr/>
        </p:nvSpPr>
        <p:spPr>
          <a:xfrm>
            <a:off x="-1447800" y="152400"/>
            <a:ext cx="1295400" cy="6556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26123" y="95251"/>
            <a:ext cx="8870731" cy="6662900"/>
          </a:xfrm>
          <a:prstGeom prst="roundRect">
            <a:avLst>
              <a:gd name="adj" fmla="val 2527"/>
            </a:avLst>
          </a:prstGeom>
          <a:solidFill>
            <a:schemeClr val="bg1"/>
          </a:solidFill>
          <a:ln>
            <a:noFill/>
          </a:ln>
          <a:effectLst>
            <a:innerShdw blurRad="101600" dist="25400" dir="16200000">
              <a:prstClr val="black">
                <a:alpha val="14000"/>
              </a:prstClr>
            </a:innerShdw>
            <a:outerShdw blurRad="63500" sx="101000" sy="101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3618" name="Group 3617"/>
          <p:cNvGrpSpPr/>
          <p:nvPr/>
        </p:nvGrpSpPr>
        <p:grpSpPr>
          <a:xfrm>
            <a:off x="379476" y="1242060"/>
            <a:ext cx="8385048" cy="678180"/>
            <a:chOff x="396240" y="1242060"/>
            <a:chExt cx="8347710" cy="678180"/>
          </a:xfrm>
        </p:grpSpPr>
        <p:cxnSp>
          <p:nvCxnSpPr>
            <p:cNvPr id="3665" name="Straight Connector 3664"/>
            <p:cNvCxnSpPr/>
            <p:nvPr/>
          </p:nvCxnSpPr>
          <p:spPr>
            <a:xfrm>
              <a:off x="39624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6" name="Straight Connector 3665"/>
            <p:cNvCxnSpPr/>
            <p:nvPr/>
          </p:nvCxnSpPr>
          <p:spPr>
            <a:xfrm>
              <a:off x="178752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7" name="Straight Connector 3666"/>
            <p:cNvCxnSpPr/>
            <p:nvPr/>
          </p:nvCxnSpPr>
          <p:spPr>
            <a:xfrm>
              <a:off x="317881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8" name="Straight Connector 3667"/>
            <p:cNvCxnSpPr/>
            <p:nvPr/>
          </p:nvCxnSpPr>
          <p:spPr>
            <a:xfrm>
              <a:off x="457009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9" name="Straight Connector 3668"/>
            <p:cNvCxnSpPr/>
            <p:nvPr/>
          </p:nvCxnSpPr>
          <p:spPr>
            <a:xfrm>
              <a:off x="596138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0" name="Straight Connector 3669"/>
            <p:cNvCxnSpPr/>
            <p:nvPr/>
          </p:nvCxnSpPr>
          <p:spPr>
            <a:xfrm>
              <a:off x="735266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1" name="Straight Connector 3670"/>
            <p:cNvCxnSpPr/>
            <p:nvPr/>
          </p:nvCxnSpPr>
          <p:spPr>
            <a:xfrm>
              <a:off x="874395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19" name="Group 3618"/>
          <p:cNvGrpSpPr/>
          <p:nvPr/>
        </p:nvGrpSpPr>
        <p:grpSpPr>
          <a:xfrm>
            <a:off x="379476" y="2163924"/>
            <a:ext cx="8385048" cy="678180"/>
            <a:chOff x="396240" y="1242060"/>
            <a:chExt cx="8347710" cy="678180"/>
          </a:xfrm>
        </p:grpSpPr>
        <p:cxnSp>
          <p:nvCxnSpPr>
            <p:cNvPr id="3658" name="Straight Connector 3657"/>
            <p:cNvCxnSpPr/>
            <p:nvPr/>
          </p:nvCxnSpPr>
          <p:spPr>
            <a:xfrm>
              <a:off x="39624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9" name="Straight Connector 3658"/>
            <p:cNvCxnSpPr/>
            <p:nvPr/>
          </p:nvCxnSpPr>
          <p:spPr>
            <a:xfrm>
              <a:off x="178752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0" name="Straight Connector 3659"/>
            <p:cNvCxnSpPr/>
            <p:nvPr/>
          </p:nvCxnSpPr>
          <p:spPr>
            <a:xfrm>
              <a:off x="317881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1" name="Straight Connector 3660"/>
            <p:cNvCxnSpPr/>
            <p:nvPr/>
          </p:nvCxnSpPr>
          <p:spPr>
            <a:xfrm>
              <a:off x="457009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2" name="Straight Connector 3661"/>
            <p:cNvCxnSpPr/>
            <p:nvPr/>
          </p:nvCxnSpPr>
          <p:spPr>
            <a:xfrm>
              <a:off x="596138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3" name="Straight Connector 3662"/>
            <p:cNvCxnSpPr/>
            <p:nvPr/>
          </p:nvCxnSpPr>
          <p:spPr>
            <a:xfrm>
              <a:off x="735266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4" name="Straight Connector 3663"/>
            <p:cNvCxnSpPr/>
            <p:nvPr/>
          </p:nvCxnSpPr>
          <p:spPr>
            <a:xfrm>
              <a:off x="874395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0" name="Group 3619"/>
          <p:cNvGrpSpPr/>
          <p:nvPr/>
        </p:nvGrpSpPr>
        <p:grpSpPr>
          <a:xfrm>
            <a:off x="379476" y="3085788"/>
            <a:ext cx="8385048" cy="678180"/>
            <a:chOff x="396240" y="1242060"/>
            <a:chExt cx="8347710" cy="678180"/>
          </a:xfrm>
        </p:grpSpPr>
        <p:cxnSp>
          <p:nvCxnSpPr>
            <p:cNvPr id="3651" name="Straight Connector 3650"/>
            <p:cNvCxnSpPr/>
            <p:nvPr/>
          </p:nvCxnSpPr>
          <p:spPr>
            <a:xfrm>
              <a:off x="39624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2" name="Straight Connector 3651"/>
            <p:cNvCxnSpPr/>
            <p:nvPr/>
          </p:nvCxnSpPr>
          <p:spPr>
            <a:xfrm>
              <a:off x="178752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3" name="Straight Connector 3652"/>
            <p:cNvCxnSpPr/>
            <p:nvPr/>
          </p:nvCxnSpPr>
          <p:spPr>
            <a:xfrm>
              <a:off x="317881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4" name="Straight Connector 3653"/>
            <p:cNvCxnSpPr/>
            <p:nvPr/>
          </p:nvCxnSpPr>
          <p:spPr>
            <a:xfrm>
              <a:off x="457009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5" name="Straight Connector 3654"/>
            <p:cNvCxnSpPr/>
            <p:nvPr/>
          </p:nvCxnSpPr>
          <p:spPr>
            <a:xfrm>
              <a:off x="596138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6" name="Straight Connector 3655"/>
            <p:cNvCxnSpPr/>
            <p:nvPr/>
          </p:nvCxnSpPr>
          <p:spPr>
            <a:xfrm>
              <a:off x="735266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7" name="Straight Connector 3656"/>
            <p:cNvCxnSpPr/>
            <p:nvPr/>
          </p:nvCxnSpPr>
          <p:spPr>
            <a:xfrm>
              <a:off x="874395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1" name="Group 3620"/>
          <p:cNvGrpSpPr/>
          <p:nvPr/>
        </p:nvGrpSpPr>
        <p:grpSpPr>
          <a:xfrm>
            <a:off x="379476" y="4007652"/>
            <a:ext cx="8385048" cy="678180"/>
            <a:chOff x="396240" y="1242060"/>
            <a:chExt cx="8347710" cy="678180"/>
          </a:xfrm>
        </p:grpSpPr>
        <p:cxnSp>
          <p:nvCxnSpPr>
            <p:cNvPr id="3644" name="Straight Connector 3643"/>
            <p:cNvCxnSpPr/>
            <p:nvPr/>
          </p:nvCxnSpPr>
          <p:spPr>
            <a:xfrm>
              <a:off x="39624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5" name="Straight Connector 3644"/>
            <p:cNvCxnSpPr/>
            <p:nvPr/>
          </p:nvCxnSpPr>
          <p:spPr>
            <a:xfrm>
              <a:off x="178752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6" name="Straight Connector 3645"/>
            <p:cNvCxnSpPr/>
            <p:nvPr/>
          </p:nvCxnSpPr>
          <p:spPr>
            <a:xfrm>
              <a:off x="317881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7" name="Straight Connector 3646"/>
            <p:cNvCxnSpPr/>
            <p:nvPr/>
          </p:nvCxnSpPr>
          <p:spPr>
            <a:xfrm>
              <a:off x="457009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8" name="Straight Connector 3647"/>
            <p:cNvCxnSpPr/>
            <p:nvPr/>
          </p:nvCxnSpPr>
          <p:spPr>
            <a:xfrm>
              <a:off x="596138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9" name="Straight Connector 3648"/>
            <p:cNvCxnSpPr/>
            <p:nvPr/>
          </p:nvCxnSpPr>
          <p:spPr>
            <a:xfrm>
              <a:off x="735266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0" name="Straight Connector 3649"/>
            <p:cNvCxnSpPr/>
            <p:nvPr/>
          </p:nvCxnSpPr>
          <p:spPr>
            <a:xfrm>
              <a:off x="874395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2" name="Group 3621"/>
          <p:cNvGrpSpPr/>
          <p:nvPr/>
        </p:nvGrpSpPr>
        <p:grpSpPr>
          <a:xfrm>
            <a:off x="379476" y="4929516"/>
            <a:ext cx="8385048" cy="678180"/>
            <a:chOff x="396240" y="1242060"/>
            <a:chExt cx="8347710" cy="678180"/>
          </a:xfrm>
        </p:grpSpPr>
        <p:cxnSp>
          <p:nvCxnSpPr>
            <p:cNvPr id="3637" name="Straight Connector 3636"/>
            <p:cNvCxnSpPr/>
            <p:nvPr/>
          </p:nvCxnSpPr>
          <p:spPr>
            <a:xfrm>
              <a:off x="39624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8" name="Straight Connector 3637"/>
            <p:cNvCxnSpPr/>
            <p:nvPr/>
          </p:nvCxnSpPr>
          <p:spPr>
            <a:xfrm>
              <a:off x="178752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9" name="Straight Connector 3638"/>
            <p:cNvCxnSpPr/>
            <p:nvPr/>
          </p:nvCxnSpPr>
          <p:spPr>
            <a:xfrm>
              <a:off x="317881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0" name="Straight Connector 3639"/>
            <p:cNvCxnSpPr/>
            <p:nvPr/>
          </p:nvCxnSpPr>
          <p:spPr>
            <a:xfrm>
              <a:off x="457009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1" name="Straight Connector 3640"/>
            <p:cNvCxnSpPr/>
            <p:nvPr/>
          </p:nvCxnSpPr>
          <p:spPr>
            <a:xfrm>
              <a:off x="596138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2" name="Straight Connector 3641"/>
            <p:cNvCxnSpPr/>
            <p:nvPr/>
          </p:nvCxnSpPr>
          <p:spPr>
            <a:xfrm>
              <a:off x="735266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3" name="Straight Connector 3642"/>
            <p:cNvCxnSpPr/>
            <p:nvPr/>
          </p:nvCxnSpPr>
          <p:spPr>
            <a:xfrm>
              <a:off x="874395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3" name="Group 3622"/>
          <p:cNvGrpSpPr/>
          <p:nvPr/>
        </p:nvGrpSpPr>
        <p:grpSpPr>
          <a:xfrm>
            <a:off x="379476" y="5851382"/>
            <a:ext cx="8385048" cy="678180"/>
            <a:chOff x="396240" y="1242060"/>
            <a:chExt cx="8347710" cy="678180"/>
          </a:xfrm>
        </p:grpSpPr>
        <p:cxnSp>
          <p:nvCxnSpPr>
            <p:cNvPr id="3630" name="Straight Connector 3629"/>
            <p:cNvCxnSpPr/>
            <p:nvPr/>
          </p:nvCxnSpPr>
          <p:spPr>
            <a:xfrm>
              <a:off x="39624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1" name="Straight Connector 3630"/>
            <p:cNvCxnSpPr/>
            <p:nvPr/>
          </p:nvCxnSpPr>
          <p:spPr>
            <a:xfrm>
              <a:off x="178752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2" name="Straight Connector 3631"/>
            <p:cNvCxnSpPr/>
            <p:nvPr/>
          </p:nvCxnSpPr>
          <p:spPr>
            <a:xfrm>
              <a:off x="317881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3" name="Straight Connector 3632"/>
            <p:cNvCxnSpPr/>
            <p:nvPr/>
          </p:nvCxnSpPr>
          <p:spPr>
            <a:xfrm>
              <a:off x="457009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4" name="Straight Connector 3633"/>
            <p:cNvCxnSpPr/>
            <p:nvPr/>
          </p:nvCxnSpPr>
          <p:spPr>
            <a:xfrm>
              <a:off x="596138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5" name="Straight Connector 3634"/>
            <p:cNvCxnSpPr/>
            <p:nvPr/>
          </p:nvCxnSpPr>
          <p:spPr>
            <a:xfrm>
              <a:off x="7352665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6" name="Straight Connector 3635"/>
            <p:cNvCxnSpPr/>
            <p:nvPr/>
          </p:nvCxnSpPr>
          <p:spPr>
            <a:xfrm>
              <a:off x="8743950" y="1242060"/>
              <a:ext cx="0" cy="67818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381000" y="944880"/>
            <a:ext cx="8382000" cy="5696712"/>
            <a:chOff x="381000" y="944880"/>
            <a:chExt cx="8382000" cy="5696712"/>
          </a:xfrm>
        </p:grpSpPr>
        <p:grpSp>
          <p:nvGrpSpPr>
            <p:cNvPr id="3617" name="Group 3616"/>
            <p:cNvGrpSpPr/>
            <p:nvPr/>
          </p:nvGrpSpPr>
          <p:grpSpPr>
            <a:xfrm>
              <a:off x="381000" y="1143000"/>
              <a:ext cx="8382000" cy="5498592"/>
              <a:chOff x="381000" y="1143000"/>
              <a:chExt cx="8382000" cy="5498592"/>
            </a:xfrm>
          </p:grpSpPr>
          <p:cxnSp>
            <p:nvCxnSpPr>
              <p:cNvPr id="3672" name="Straight Connector 3671"/>
              <p:cNvCxnSpPr/>
              <p:nvPr/>
            </p:nvCxnSpPr>
            <p:spPr>
              <a:xfrm>
                <a:off x="381000" y="1143000"/>
                <a:ext cx="8382000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3" name="Straight Connector 3672"/>
              <p:cNvCxnSpPr/>
              <p:nvPr/>
            </p:nvCxnSpPr>
            <p:spPr>
              <a:xfrm>
                <a:off x="381000" y="2059432"/>
                <a:ext cx="8382000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4" name="Straight Connector 3673"/>
              <p:cNvCxnSpPr/>
              <p:nvPr/>
            </p:nvCxnSpPr>
            <p:spPr>
              <a:xfrm>
                <a:off x="381000" y="2975864"/>
                <a:ext cx="8382000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5" name="Straight Connector 3674"/>
              <p:cNvCxnSpPr/>
              <p:nvPr/>
            </p:nvCxnSpPr>
            <p:spPr>
              <a:xfrm>
                <a:off x="381000" y="3892296"/>
                <a:ext cx="8382000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6" name="Straight Connector 3675"/>
              <p:cNvCxnSpPr/>
              <p:nvPr/>
            </p:nvCxnSpPr>
            <p:spPr>
              <a:xfrm>
                <a:off x="381000" y="4808728"/>
                <a:ext cx="8382000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7" name="Straight Connector 3676"/>
              <p:cNvCxnSpPr/>
              <p:nvPr/>
            </p:nvCxnSpPr>
            <p:spPr>
              <a:xfrm>
                <a:off x="381000" y="5725160"/>
                <a:ext cx="8382000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8" name="Straight Connector 3677"/>
              <p:cNvCxnSpPr/>
              <p:nvPr/>
            </p:nvCxnSpPr>
            <p:spPr>
              <a:xfrm>
                <a:off x="381000" y="6641592"/>
                <a:ext cx="8382000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24" name="Group 3623"/>
            <p:cNvGrpSpPr/>
            <p:nvPr/>
          </p:nvGrpSpPr>
          <p:grpSpPr>
            <a:xfrm>
              <a:off x="1776984" y="944880"/>
              <a:ext cx="5590032" cy="128016"/>
              <a:chOff x="1787525" y="944880"/>
              <a:chExt cx="5565140" cy="128016"/>
            </a:xfrm>
          </p:grpSpPr>
          <p:cxnSp>
            <p:nvCxnSpPr>
              <p:cNvPr id="3625" name="Straight Connector 3624"/>
              <p:cNvCxnSpPr/>
              <p:nvPr/>
            </p:nvCxnSpPr>
            <p:spPr>
              <a:xfrm>
                <a:off x="1787525" y="944880"/>
                <a:ext cx="0" cy="128016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6" name="Straight Connector 3625"/>
              <p:cNvCxnSpPr/>
              <p:nvPr/>
            </p:nvCxnSpPr>
            <p:spPr>
              <a:xfrm>
                <a:off x="3178810" y="944880"/>
                <a:ext cx="0" cy="128016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7" name="Straight Connector 3626"/>
              <p:cNvCxnSpPr/>
              <p:nvPr/>
            </p:nvCxnSpPr>
            <p:spPr>
              <a:xfrm>
                <a:off x="4570095" y="944880"/>
                <a:ext cx="0" cy="128016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8" name="Straight Connector 3627"/>
              <p:cNvCxnSpPr/>
              <p:nvPr/>
            </p:nvCxnSpPr>
            <p:spPr>
              <a:xfrm>
                <a:off x="5961380" y="944880"/>
                <a:ext cx="0" cy="128016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9" name="Straight Connector 3628"/>
              <p:cNvCxnSpPr/>
              <p:nvPr/>
            </p:nvCxnSpPr>
            <p:spPr>
              <a:xfrm>
                <a:off x="7352665" y="944880"/>
                <a:ext cx="0" cy="128016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right ring"/>
          <p:cNvGrpSpPr/>
          <p:nvPr/>
        </p:nvGrpSpPr>
        <p:grpSpPr>
          <a:xfrm>
            <a:off x="8701801" y="0"/>
            <a:ext cx="145110" cy="336423"/>
            <a:chOff x="8654176" y="0"/>
            <a:chExt cx="145110" cy="336423"/>
          </a:xfrm>
        </p:grpSpPr>
        <p:sp>
          <p:nvSpPr>
            <p:cNvPr id="29" name="Oval 28"/>
            <p:cNvSpPr/>
            <p:nvPr/>
          </p:nvSpPr>
          <p:spPr>
            <a:xfrm>
              <a:off x="8654176" y="199263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061" name="Picture 37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19"/>
            <a:stretch/>
          </p:blipFill>
          <p:spPr bwMode="auto">
            <a:xfrm>
              <a:off x="8655848" y="0"/>
              <a:ext cx="143438" cy="335588"/>
            </a:xfrm>
            <a:prstGeom prst="rect">
              <a:avLst/>
            </a:prstGeom>
            <a:noFill/>
            <a:ln>
              <a:noFill/>
            </a:ln>
            <a:effectLst>
              <a:outerShdw blurRad="114300" dir="600000" algn="ctr" rotWithShape="0">
                <a:schemeClr val="bg2">
                  <a:alpha val="3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left ring"/>
          <p:cNvGrpSpPr/>
          <p:nvPr/>
        </p:nvGrpSpPr>
        <p:grpSpPr>
          <a:xfrm>
            <a:off x="301625" y="0"/>
            <a:ext cx="144654" cy="336423"/>
            <a:chOff x="349250" y="0"/>
            <a:chExt cx="144654" cy="336423"/>
          </a:xfrm>
        </p:grpSpPr>
        <p:sp>
          <p:nvSpPr>
            <p:cNvPr id="27" name="Oval 26"/>
            <p:cNvSpPr/>
            <p:nvPr/>
          </p:nvSpPr>
          <p:spPr>
            <a:xfrm>
              <a:off x="349250" y="199263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48" name="Picture 37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19"/>
            <a:stretch/>
          </p:blipFill>
          <p:spPr bwMode="auto">
            <a:xfrm>
              <a:off x="350466" y="0"/>
              <a:ext cx="143438" cy="335588"/>
            </a:xfrm>
            <a:prstGeom prst="rect">
              <a:avLst/>
            </a:prstGeom>
            <a:noFill/>
            <a:ln>
              <a:noFill/>
            </a:ln>
            <a:effectLst>
              <a:outerShdw blurRad="114300" dir="600000" algn="ctr" rotWithShape="0">
                <a:schemeClr val="bg2">
                  <a:alpha val="3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2" name="TextBox 1841"/>
          <p:cNvSpPr txBox="1"/>
          <p:nvPr/>
        </p:nvSpPr>
        <p:spPr>
          <a:xfrm>
            <a:off x="588581" y="895350"/>
            <a:ext cx="1014250" cy="244602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ctr"/>
            <a:r>
              <a:rPr sz="1200" b="1">
                <a:solidFill>
                  <a:schemeClr val="accent1"/>
                </a:solidFill>
              </a:rPr>
              <a:t>MONDAY</a:t>
            </a:r>
          </a:p>
        </p:txBody>
      </p:sp>
      <p:sp>
        <p:nvSpPr>
          <p:cNvPr id="1843" name="TextBox 1842"/>
          <p:cNvSpPr txBox="1"/>
          <p:nvPr/>
        </p:nvSpPr>
        <p:spPr>
          <a:xfrm>
            <a:off x="1981200" y="895350"/>
            <a:ext cx="1014250" cy="244602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ctr"/>
            <a:r>
              <a:rPr sz="1200" b="1">
                <a:solidFill>
                  <a:schemeClr val="accent1"/>
                </a:solidFill>
              </a:rPr>
              <a:t>TUESDAY</a:t>
            </a:r>
          </a:p>
        </p:txBody>
      </p:sp>
      <p:sp>
        <p:nvSpPr>
          <p:cNvPr id="1844" name="TextBox 1843"/>
          <p:cNvSpPr txBox="1"/>
          <p:nvPr/>
        </p:nvSpPr>
        <p:spPr>
          <a:xfrm>
            <a:off x="3255580" y="895350"/>
            <a:ext cx="1271750" cy="244602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ctr"/>
            <a:r>
              <a:rPr sz="1200" b="1">
                <a:solidFill>
                  <a:schemeClr val="accent1"/>
                </a:solidFill>
              </a:rPr>
              <a:t>WEDNESDAY</a:t>
            </a:r>
          </a:p>
        </p:txBody>
      </p:sp>
      <p:sp>
        <p:nvSpPr>
          <p:cNvPr id="1845" name="TextBox 1844"/>
          <p:cNvSpPr txBox="1"/>
          <p:nvPr/>
        </p:nvSpPr>
        <p:spPr>
          <a:xfrm>
            <a:off x="4755930" y="895350"/>
            <a:ext cx="1014250" cy="244602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ctr"/>
            <a:r>
              <a:rPr sz="1200" b="1">
                <a:solidFill>
                  <a:schemeClr val="accent1"/>
                </a:solidFill>
              </a:rPr>
              <a:t>THURSDAY</a:t>
            </a:r>
          </a:p>
        </p:txBody>
      </p:sp>
      <p:sp>
        <p:nvSpPr>
          <p:cNvPr id="1846" name="TextBox 1845"/>
          <p:cNvSpPr txBox="1"/>
          <p:nvPr/>
        </p:nvSpPr>
        <p:spPr>
          <a:xfrm>
            <a:off x="6172200" y="895350"/>
            <a:ext cx="1014250" cy="244602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ctr"/>
            <a:r>
              <a:rPr sz="1200" b="1">
                <a:solidFill>
                  <a:schemeClr val="accent1"/>
                </a:solidFill>
              </a:rPr>
              <a:t>FRIDAY</a:t>
            </a:r>
          </a:p>
        </p:txBody>
      </p:sp>
      <p:sp>
        <p:nvSpPr>
          <p:cNvPr id="1847" name="TextBox 1846"/>
          <p:cNvSpPr txBox="1"/>
          <p:nvPr/>
        </p:nvSpPr>
        <p:spPr>
          <a:xfrm>
            <a:off x="7522779" y="895350"/>
            <a:ext cx="1014250" cy="244602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pPr algn="ctr"/>
            <a:r>
              <a:rPr sz="1200" b="1">
                <a:solidFill>
                  <a:schemeClr val="accent1"/>
                </a:solidFill>
              </a:rPr>
              <a:t>SAT/SUN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5" y="152400"/>
            <a:ext cx="8382000" cy="699042"/>
          </a:xfrm>
          <a:prstGeom prst="rect">
            <a:avLst/>
          </a:prstGeom>
        </p:spPr>
        <p:txBody>
          <a:bodyPr vert="horz" lIns="91440" tIns="0" rIns="9144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 hidden="1"/>
          <p:cNvSpPr>
            <a:spLocks noGrp="1"/>
          </p:cNvSpPr>
          <p:nvPr>
            <p:ph type="body" idx="1"/>
          </p:nvPr>
        </p:nvSpPr>
        <p:spPr>
          <a:xfrm>
            <a:off x="381000" y="1143000"/>
            <a:ext cx="8382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619100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37596584-8C16-498E-8FE5-92E10907B8B1}" type="datetime1">
              <a:rPr lang="en-US" smtClean="0"/>
              <a:t>6/9/2014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619100"/>
            <a:ext cx="2895600" cy="182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Orange Board of Education Assessment Calendar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29400" y="6619100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53CB5F7B-7C15-41FD-9488-0FCC5C0A130E}" type="slidenum">
              <a:rPr/>
              <a:pPr/>
              <a:t>‹#›</a:t>
            </a:fld>
            <a:endParaRPr/>
          </a:p>
        </p:txBody>
      </p:sp>
      <p:sp>
        <p:nvSpPr>
          <p:cNvPr id="86" name="Instructional Text"/>
          <p:cNvSpPr/>
          <p:nvPr/>
        </p:nvSpPr>
        <p:spPr>
          <a:xfrm>
            <a:off x="9296400" y="-26670"/>
            <a:ext cx="1143000" cy="6858000"/>
          </a:xfrm>
          <a:prstGeom prst="roundRect">
            <a:avLst>
              <a:gd name="adj" fmla="val 6795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200"/>
              </a:spcBef>
            </a:pPr>
            <a:r>
              <a:rPr lang="en-US" sz="1100" b="1" i="1" baseline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Note: </a:t>
            </a:r>
          </a:p>
          <a:p>
            <a:pPr>
              <a:spcBef>
                <a:spcPts val="1200"/>
              </a:spcBef>
            </a:pPr>
            <a:r>
              <a:rPr lang="en-US" sz="1100" b="1" i="1" baseline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You can print this template to use as a wall calendar.</a:t>
            </a:r>
            <a:r>
              <a:rPr lang="en-US" sz="1100" b="1" i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You can also copy the slide for any month to add to your own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8177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7" r:id="rId2"/>
    <p:sldLayoutId id="2147483668" r:id="rId3"/>
    <p:sldLayoutId id="2147483674" r:id="rId4"/>
    <p:sldLayoutId id="2147483675" r:id="rId5"/>
    <p:sldLayoutId id="2147483676" r:id="rId6"/>
    <p:sldLayoutId id="2147483664" r:id="rId7"/>
    <p:sldLayoutId id="2147483665" r:id="rId8"/>
    <p:sldLayoutId id="2147483679" r:id="rId9"/>
    <p:sldLayoutId id="2147483660" r:id="rId10"/>
    <p:sldLayoutId id="2147483680" r:id="rId11"/>
    <p:sldLayoutId id="2147483681" r:id="rId12"/>
    <p:sldLayoutId id="2147483682" r:id="rId13"/>
    <p:sldLayoutId id="2147483677" r:id="rId14"/>
    <p:sldLayoutId id="2147483678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5425" indent="-228600" algn="l" defTabSz="914400" rtl="0" eaLnBrk="1" latinLnBrk="0" hangingPunct="1">
        <a:spcBef>
          <a:spcPts val="16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2728" indent="-2286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4792" indent="-2286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276856" indent="-2286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788920" indent="-2286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3300984" indent="-2286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813048" indent="-2286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4325112" indent="-2286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smtClean="0"/>
              <a:t>Begin Science APA Collection</a:t>
            </a:r>
            <a:endParaRPr lang="en-US" dirty="0"/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Text Placeholder 5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6" name="Text Placeholder 5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2" name="Text Placeholder 61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Placeholder 5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" name="Text Placeholder 4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8" name="Text Placeholder 4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2" name="Text Placeholder 71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3" name="Text Placeholder 72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0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Text Placeholder 5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HSPA</a:t>
            </a:r>
            <a:endParaRPr lang="en-US" dirty="0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HSPA</a:t>
            </a:r>
          </a:p>
          <a:p>
            <a:endParaRPr lang="en-US" dirty="0"/>
          </a:p>
        </p:txBody>
      </p:sp>
      <p:sp>
        <p:nvSpPr>
          <p:cNvPr id="56" name="Text Placeholder 5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HSPA</a:t>
            </a:r>
          </a:p>
          <a:p>
            <a:endParaRPr lang="en-US" dirty="0"/>
          </a:p>
        </p:txBody>
      </p:sp>
      <p:sp>
        <p:nvSpPr>
          <p:cNvPr id="62" name="Text Placeholder 61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HSPA Make-up</a:t>
            </a:r>
            <a:endParaRPr lang="en-US" dirty="0"/>
          </a:p>
          <a:p>
            <a:r>
              <a:rPr lang="en-US" dirty="0" smtClean="0"/>
              <a:t>PSAT</a:t>
            </a:r>
          </a:p>
          <a:p>
            <a:endParaRPr lang="en-US" dirty="0"/>
          </a:p>
        </p:txBody>
      </p:sp>
      <p:sp>
        <p:nvSpPr>
          <p:cNvPr id="52" name="Text Placeholder 5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HSPA </a:t>
            </a:r>
            <a:r>
              <a:rPr lang="en-US" dirty="0" smtClean="0"/>
              <a:t>Make-up</a:t>
            </a:r>
            <a:endParaRPr lang="en-US" dirty="0"/>
          </a:p>
          <a:p>
            <a:endParaRPr lang="en-US" dirty="0"/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HSPA </a:t>
            </a:r>
            <a:r>
              <a:rPr lang="en-US" dirty="0" smtClean="0"/>
              <a:t>Make-up</a:t>
            </a:r>
            <a:endParaRPr lang="en-US" dirty="0"/>
          </a:p>
          <a:p>
            <a:endParaRPr lang="en-US" dirty="0"/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" name="Text Placeholder 4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8" name="Text Placeholder 4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2" name="Text Placeholder 71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3" name="Text Placeholder 72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9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Text Placeholder 5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6" name="Text Placeholder 5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2" name="Text Placeholder 61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Placeholder 5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 smtClean="0"/>
              <a:t>End APA Science Collection Period 1</a:t>
            </a:r>
            <a:endParaRPr lang="en-US" dirty="0"/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" name="Text Placeholder 4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8" name="Text Placeholder 4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2" name="Text Placeholder 71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3" name="Text Placeholder 72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7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Text Placeholder 5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Begin Science APA Collection 2</a:t>
            </a:r>
            <a:endParaRPr lang="en-US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6" name="Text Placeholder 5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2" name="Text Placeholder 61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Placeholder 5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" name="Text Placeholder 4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8" name="Text Placeholder 4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2" name="Text Placeholder 71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3" name="Text Placeholder 72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12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Text Placeholder 5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6" name="Text Placeholder 5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2" name="Text Placeholder 61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AHSA Testing Window 1</a:t>
            </a:r>
            <a:endParaRPr lang="en-US" dirty="0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52" name="Text Placeholder 5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47" name="Text Placeholder 4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48" name="Text Placeholder 4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72" name="Text Placeholder 71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3" name="Text Placeholder 72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8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Text Placeholder 5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56" name="Text Placeholder 5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62" name="Text Placeholder 61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AHSA Testing Window 1</a:t>
            </a:r>
          </a:p>
          <a:p>
            <a:endParaRPr lang="en-US" dirty="0"/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Placeholder 5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 smtClean="0"/>
              <a:t>End Science APA Collection 2</a:t>
            </a:r>
            <a:endParaRPr lang="en-US" dirty="0"/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" name="Text Placeholder 4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PARCC 9-12</a:t>
            </a:r>
          </a:p>
          <a:p>
            <a:endParaRPr lang="en-US" dirty="0"/>
          </a:p>
        </p:txBody>
      </p:sp>
      <p:sp>
        <p:nvSpPr>
          <p:cNvPr id="48" name="Text Placeholder 4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smtClean="0"/>
              <a:t>PARCC 9-12</a:t>
            </a:r>
            <a:endParaRPr lang="en-US" dirty="0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PARCC 9-12</a:t>
            </a:r>
          </a:p>
          <a:p>
            <a:endParaRPr lang="en-US" dirty="0"/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PARCC 9-12</a:t>
            </a:r>
          </a:p>
          <a:p>
            <a:endParaRPr lang="en-US" dirty="0"/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2" name="Text Placeholder 71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3" name="Text Placeholder 72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7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Text Placeholder 5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PARCC 3-8 PBC</a:t>
            </a:r>
          </a:p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 smtClean="0"/>
              <a:t>ACCESS</a:t>
            </a:r>
            <a:endParaRPr lang="en-US" dirty="0"/>
          </a:p>
          <a:p>
            <a:endParaRPr lang="en-US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 smtClean="0"/>
              <a:t>HSPA</a:t>
            </a:r>
          </a:p>
          <a:p>
            <a:r>
              <a:rPr lang="en-US" dirty="0"/>
              <a:t>ACCESS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 smtClean="0"/>
              <a:t>HSPA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6" name="Text Placeholder 5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 smtClean="0"/>
              <a:t>HSPA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2" name="Text Placeholder 61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 smtClean="0"/>
              <a:t>HSPA Make Up</a:t>
            </a:r>
            <a:endParaRPr lang="en-US" dirty="0"/>
          </a:p>
          <a:p>
            <a:r>
              <a:rPr lang="en-US" dirty="0"/>
              <a:t>ACCESS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2" name="Text Placeholder 5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 smtClean="0"/>
              <a:t>HSPA Make Up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 smtClean="0"/>
              <a:t>HSPA Make Up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 smtClean="0"/>
              <a:t>P</a:t>
            </a:r>
            <a:r>
              <a:rPr lang="en-US" dirty="0"/>
              <a:t>ACCESS</a:t>
            </a:r>
          </a:p>
          <a:p>
            <a:r>
              <a:rPr lang="en-US" dirty="0" smtClean="0"/>
              <a:t>ARCC 9-12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7" name="Text Placeholder 4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 smtClean="0"/>
              <a:t>AHSA Testing Window 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8" name="Text Placeholder 4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/>
              <a:t>PARCC 3-8 </a:t>
            </a:r>
            <a:r>
              <a:rPr lang="en-US" dirty="0" smtClean="0"/>
              <a:t>PBC</a:t>
            </a:r>
          </a:p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2" name="Text Placeholder 71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endParaRPr lang="en-US" dirty="0"/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3" name="Text Placeholder 72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0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PARCC </a:t>
            </a:r>
            <a:r>
              <a:rPr lang="en-US" dirty="0" smtClean="0"/>
              <a:t>9-12</a:t>
            </a:r>
            <a:endParaRPr lang="en-US" dirty="0"/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/>
              <a:t>PARCC </a:t>
            </a:r>
            <a:r>
              <a:rPr lang="en-US" dirty="0" smtClean="0"/>
              <a:t>9-12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DLM Summative 3-8 and 11</a:t>
            </a:r>
          </a:p>
          <a:p>
            <a:r>
              <a:rPr lang="en-US" dirty="0"/>
              <a:t>AHSA Testing Window 2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DLM Summative 3-8 and </a:t>
            </a:r>
            <a:r>
              <a:rPr lang="en-US" dirty="0" smtClean="0"/>
              <a:t>11</a:t>
            </a:r>
          </a:p>
          <a:p>
            <a:r>
              <a:rPr lang="en-US" dirty="0"/>
              <a:t>AHSA Testing Window 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DLM Summative 3-8 and </a:t>
            </a:r>
            <a:r>
              <a:rPr lang="en-US" dirty="0" smtClean="0"/>
              <a:t>11</a:t>
            </a:r>
          </a:p>
          <a:p>
            <a:r>
              <a:rPr lang="en-US" dirty="0"/>
              <a:t>AHSA Testing Window 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DLM Summative 3-8 and </a:t>
            </a:r>
            <a:r>
              <a:rPr lang="en-US" dirty="0" smtClean="0"/>
              <a:t>11</a:t>
            </a:r>
          </a:p>
          <a:p>
            <a:r>
              <a:rPr lang="en-US" dirty="0"/>
              <a:t>AHSA Testing Window 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DLM Summative 3-8 and </a:t>
            </a:r>
            <a:r>
              <a:rPr lang="en-US" dirty="0" smtClean="0"/>
              <a:t>11</a:t>
            </a:r>
          </a:p>
          <a:p>
            <a:r>
              <a:rPr lang="en-US" dirty="0"/>
              <a:t>AHSA Testing Window 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DLM Summative 3-8 and </a:t>
            </a:r>
            <a:r>
              <a:rPr lang="en-US" dirty="0" smtClean="0"/>
              <a:t>11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DLM Summative 3-8 and 11</a:t>
            </a:r>
          </a:p>
          <a:p>
            <a:endParaRPr lang="en-US" dirty="0" smtClean="0"/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DLM Summative 3-8 and 11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DLM Summative 3-8 and </a:t>
            </a:r>
            <a:r>
              <a:rPr lang="en-US" dirty="0" smtClean="0"/>
              <a:t>11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DLM Summative 3-8 and </a:t>
            </a:r>
            <a:r>
              <a:rPr lang="en-US" dirty="0" smtClean="0"/>
              <a:t>11</a:t>
            </a:r>
          </a:p>
          <a:p>
            <a:r>
              <a:rPr lang="en-US" dirty="0"/>
              <a:t>AHSA Testing Window </a:t>
            </a:r>
            <a:r>
              <a:rPr lang="en-US" dirty="0" smtClean="0"/>
              <a:t>2</a:t>
            </a:r>
          </a:p>
          <a:p>
            <a:r>
              <a:rPr lang="en-US" dirty="0"/>
              <a:t>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DLM Summative 3-8 and 11</a:t>
            </a:r>
          </a:p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DLM Summative 3-8 and 11</a:t>
            </a:r>
          </a:p>
          <a:p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DLM Summative 3-8 and 11</a:t>
            </a:r>
          </a:p>
          <a:p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DLM Summative 3-8 and 11</a:t>
            </a:r>
          </a:p>
          <a:p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DLM Summative 3-8 and 11</a:t>
            </a:r>
          </a:p>
          <a:p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PARCC 3-12 EOYC</a:t>
            </a:r>
          </a:p>
          <a:p>
            <a:r>
              <a:rPr lang="en-US" dirty="0"/>
              <a:t>DLM Summative 3-8 and 11</a:t>
            </a:r>
          </a:p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PARCC 3-12 </a:t>
            </a:r>
            <a:r>
              <a:rPr lang="en-US" dirty="0" smtClean="0"/>
              <a:t>EOYC</a:t>
            </a:r>
          </a:p>
          <a:p>
            <a:r>
              <a:rPr lang="en-US" dirty="0"/>
              <a:t>DLM Summative 3-8 and 11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PARCC 3-12 </a:t>
            </a:r>
            <a:r>
              <a:rPr lang="en-US" dirty="0" smtClean="0"/>
              <a:t>EOYC</a:t>
            </a:r>
          </a:p>
          <a:p>
            <a:r>
              <a:rPr lang="en-US" dirty="0"/>
              <a:t>DLM Summative 3-8 and 11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PARCC 3-12 </a:t>
            </a:r>
            <a:r>
              <a:rPr lang="en-US" dirty="0" smtClean="0"/>
              <a:t>EOYC</a:t>
            </a:r>
          </a:p>
          <a:p>
            <a:r>
              <a:rPr lang="en-US" dirty="0"/>
              <a:t>DLM Summative 3-8 and 11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5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PARCC 3-12 </a:t>
            </a:r>
            <a:r>
              <a:rPr lang="en-US" dirty="0" smtClean="0"/>
              <a:t>EOYC</a:t>
            </a:r>
          </a:p>
          <a:p>
            <a:r>
              <a:rPr lang="en-US" dirty="0"/>
              <a:t>DLM Summative 3-8 and 11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PARCC 3-12 </a:t>
            </a:r>
            <a:r>
              <a:rPr lang="en-US" dirty="0" smtClean="0"/>
              <a:t>EOYC</a:t>
            </a:r>
          </a:p>
          <a:p>
            <a:r>
              <a:rPr lang="en-US" dirty="0" smtClean="0"/>
              <a:t>AP Calculus AB Exam</a:t>
            </a:r>
          </a:p>
          <a:p>
            <a:r>
              <a:rPr lang="en-US" dirty="0" smtClean="0"/>
              <a:t>AP Calculus BC Exam</a:t>
            </a:r>
            <a:endParaRPr lang="en-US" dirty="0"/>
          </a:p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PARCC 3-12 </a:t>
            </a:r>
            <a:r>
              <a:rPr lang="en-US" dirty="0" smtClean="0"/>
              <a:t>EOYC</a:t>
            </a:r>
          </a:p>
          <a:p>
            <a:r>
              <a:rPr lang="en-US" dirty="0" smtClean="0"/>
              <a:t>AP English Literature and Composition Exam</a:t>
            </a:r>
          </a:p>
          <a:p>
            <a:r>
              <a:rPr lang="en-US" dirty="0" smtClean="0"/>
              <a:t>AP Physics 1 Exam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PARCC 3-12 </a:t>
            </a:r>
            <a:r>
              <a:rPr lang="en-US" dirty="0" smtClean="0"/>
              <a:t>EOYC</a:t>
            </a:r>
          </a:p>
          <a:p>
            <a:r>
              <a:rPr lang="en-US" dirty="0" smtClean="0"/>
              <a:t>AP US History Exam</a:t>
            </a:r>
            <a:endParaRPr lang="en-US" dirty="0"/>
          </a:p>
          <a:p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PARCC 3-12 </a:t>
            </a:r>
            <a:r>
              <a:rPr lang="en-US" dirty="0" smtClean="0"/>
              <a:t>EOYC</a:t>
            </a:r>
          </a:p>
          <a:p>
            <a:r>
              <a:rPr lang="en-US" dirty="0" smtClean="0"/>
              <a:t>AP Music Theory Exam</a:t>
            </a:r>
            <a:endParaRPr lang="en-US" dirty="0"/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r>
              <a:rPr lang="en-US" dirty="0" smtClean="0"/>
              <a:t>AP English Language and Composition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PARCC 3-12 EOYC</a:t>
            </a:r>
          </a:p>
          <a:p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smtClean="0"/>
              <a:t>Biology NJBCT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 smtClean="0"/>
              <a:t>Science NJASK 4&amp;8</a:t>
            </a:r>
          </a:p>
          <a:p>
            <a:r>
              <a:rPr lang="en-US" dirty="0"/>
              <a:t>Biology NJBCT</a:t>
            </a:r>
          </a:p>
          <a:p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Science NJASK </a:t>
            </a:r>
            <a:r>
              <a:rPr lang="en-US" dirty="0" smtClean="0"/>
              <a:t>4&amp;8 Make-up</a:t>
            </a:r>
          </a:p>
          <a:p>
            <a:r>
              <a:rPr lang="en-US" dirty="0"/>
              <a:t>Biology </a:t>
            </a:r>
            <a:r>
              <a:rPr lang="en-US" dirty="0" smtClean="0"/>
              <a:t>NJBCT Make-up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/>
              <a:t>Biology NJBCT Make-up</a:t>
            </a:r>
          </a:p>
          <a:p>
            <a:endParaRPr lang="en-US" dirty="0"/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9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AHSA Testing Window </a:t>
            </a:r>
            <a:r>
              <a:rPr lang="en-US" dirty="0" smtClean="0"/>
              <a:t>3</a:t>
            </a:r>
            <a:endParaRPr lang="en-US" dirty="0"/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AHSA Testing Window 3</a:t>
            </a:r>
          </a:p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AHSA Testing Window 3</a:t>
            </a:r>
          </a:p>
          <a:p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AHSA Testing Window 3</a:t>
            </a:r>
          </a:p>
          <a:p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AHSA Testing Window 3</a:t>
            </a:r>
          </a:p>
          <a:p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AHSA Testing Window 3</a:t>
            </a:r>
          </a:p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AHSA Testing Window 3</a:t>
            </a:r>
          </a:p>
          <a:p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AHSA Testing Window 3</a:t>
            </a:r>
          </a:p>
          <a:p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AHSA Testing Window 3</a:t>
            </a:r>
          </a:p>
          <a:p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AHSA Testing Window 3</a:t>
            </a:r>
          </a:p>
          <a:p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0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3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0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4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Orange Board of Education Assessment Calendar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4235758 (1)">
  <a:themeElements>
    <a:clrScheme name="2RingCalendar2013">
      <a:dk1>
        <a:srgbClr val="755C5A"/>
      </a:dk1>
      <a:lt1>
        <a:srgbClr val="FFFFFF"/>
      </a:lt1>
      <a:dk2>
        <a:srgbClr val="000000"/>
      </a:dk2>
      <a:lt2>
        <a:srgbClr val="E9E5D6"/>
      </a:lt2>
      <a:accent1>
        <a:srgbClr val="51A588"/>
      </a:accent1>
      <a:accent2>
        <a:srgbClr val="F7953F"/>
      </a:accent2>
      <a:accent3>
        <a:srgbClr val="4EB8E3"/>
      </a:accent3>
      <a:accent4>
        <a:srgbClr val="FFD24C"/>
      </a:accent4>
      <a:accent5>
        <a:srgbClr val="9E5BA4"/>
      </a:accent5>
      <a:accent6>
        <a:srgbClr val="EB6553"/>
      </a:accent6>
      <a:hlink>
        <a:srgbClr val="4EB8E3"/>
      </a:hlink>
      <a:folHlink>
        <a:srgbClr val="FFD24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cademicCalendarAugust2014-2015" id="{7EDF1A98-B2CF-423D-9636-B4A2D0E2E204}" vid="{00F84164-5F60-47DA-BF05-D570A99EBBF6}"/>
    </a:ext>
  </a:extLst>
</a:theme>
</file>

<file path=ppt/theme/theme2.xml><?xml version="1.0" encoding="utf-8"?>
<a:theme xmlns:a="http://schemas.openxmlformats.org/drawingml/2006/main" name="Office Theme">
  <a:themeElements>
    <a:clrScheme name="2RingCalendar2013">
      <a:dk1>
        <a:srgbClr val="755C5A"/>
      </a:dk1>
      <a:lt1>
        <a:srgbClr val="FFFFFF"/>
      </a:lt1>
      <a:dk2>
        <a:srgbClr val="000000"/>
      </a:dk2>
      <a:lt2>
        <a:srgbClr val="E9E5D6"/>
      </a:lt2>
      <a:accent1>
        <a:srgbClr val="51A588"/>
      </a:accent1>
      <a:accent2>
        <a:srgbClr val="F7953F"/>
      </a:accent2>
      <a:accent3>
        <a:srgbClr val="4EB8E3"/>
      </a:accent3>
      <a:accent4>
        <a:srgbClr val="FFD24C"/>
      </a:accent4>
      <a:accent5>
        <a:srgbClr val="9E5BA4"/>
      </a:accent5>
      <a:accent6>
        <a:srgbClr val="EB6553"/>
      </a:accent6>
      <a:hlink>
        <a:srgbClr val="4EB8E3"/>
      </a:hlink>
      <a:folHlink>
        <a:srgbClr val="FFD24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2RingCalendar2013">
      <a:dk1>
        <a:srgbClr val="755C5A"/>
      </a:dk1>
      <a:lt1>
        <a:srgbClr val="FFFFFF"/>
      </a:lt1>
      <a:dk2>
        <a:srgbClr val="000000"/>
      </a:dk2>
      <a:lt2>
        <a:srgbClr val="E9E5D6"/>
      </a:lt2>
      <a:accent1>
        <a:srgbClr val="51A588"/>
      </a:accent1>
      <a:accent2>
        <a:srgbClr val="F7953F"/>
      </a:accent2>
      <a:accent3>
        <a:srgbClr val="4EB8E3"/>
      </a:accent3>
      <a:accent4>
        <a:srgbClr val="FFD24C"/>
      </a:accent4>
      <a:accent5>
        <a:srgbClr val="9E5BA4"/>
      </a:accent5>
      <a:accent6>
        <a:srgbClr val="EB6553"/>
      </a:accent6>
      <a:hlink>
        <a:srgbClr val="4EB8E3"/>
      </a:hlink>
      <a:folHlink>
        <a:srgbClr val="FFD24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3EF3437-2CAC-406F-B5CD-6A5D1940AF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TS104235758 (1)</Template>
  <TotalTime>193</TotalTime>
  <Words>662</Words>
  <Application>Microsoft Office PowerPoint</Application>
  <PresentationFormat>On-screen Show (4:3)</PresentationFormat>
  <Paragraphs>225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TS104235758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Terri Russo</dc:creator>
  <cp:lastModifiedBy>Terri Russo</cp:lastModifiedBy>
  <cp:revision>8</cp:revision>
  <cp:lastPrinted>2014-06-09T15:19:00Z</cp:lastPrinted>
  <dcterms:created xsi:type="dcterms:W3CDTF">2014-06-09T12:52:48Z</dcterms:created>
  <dcterms:modified xsi:type="dcterms:W3CDTF">2014-06-09T16:06:42Z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TC042357589991</vt:lpwstr>
  </property>
</Properties>
</file>