
<file path=[Content_Types].xml><?xml version="1.0" encoding="utf-8"?>
<Types xmlns="http://schemas.openxmlformats.org/package/2006/content-types">
  <Override PartName="/ppt/slideMasters/slideMaster3.xml" ContentType="application/vnd.openxmlformats-officedocument.presentationml.slideMaster+xml"/>
  <Override PartName="/ppt/slides/slide6.xml" ContentType="application/vnd.openxmlformats-officedocument.presentationml.slide+xml"/>
  <Override PartName="/ppt/slideLayouts/slideLayout8.xml" ContentType="application/vnd.openxmlformats-officedocument.presentationml.slideLayout+xml"/>
  <Override PartName="/ppt/slideLayouts/slideLayout19.xml" ContentType="application/vnd.openxmlformats-officedocument.presentationml.slideLayout+xml"/>
  <Override PartName="/ppt/theme/theme5.xml" ContentType="application/vnd.openxmlformats-officedocument.theme+xml"/>
  <Override PartName="/ppt/diagrams/colors1.xml" ContentType="application/vnd.openxmlformats-officedocument.drawingml.diagramColors+xml"/>
  <Override PartName="/ppt/slideMasters/slideMaster1.xml" ContentType="application/vnd.openxmlformats-officedocument.presentationml.slideMaster+xml"/>
  <Override PartName="/ppt/slides/slide4.xml" ContentType="application/vnd.openxmlformats-officedocument.presentationml.slide+xml"/>
  <Override PartName="/ppt/slides/slide18.xml" ContentType="application/vnd.openxmlformats-officedocument.presentationml.slide+xml"/>
  <Override PartName="/ppt/slideLayouts/slideLayout4.xml" ContentType="application/vnd.openxmlformats-officedocument.presentationml.slideLayout+xml"/>
  <Override PartName="/ppt/slideLayouts/slideLayout6.xml" ContentType="application/vnd.openxmlformats-officedocument.presentationml.slideLayout+xml"/>
  <Override PartName="/ppt/slideLayouts/slideLayout17.xml" ContentType="application/vnd.openxmlformats-officedocument.presentationml.slideLayout+xml"/>
  <Override PartName="/ppt/slideLayouts/slideLayout28.xml" ContentType="application/vnd.openxmlformats-officedocument.presentationml.slideLayout+xml"/>
  <Override PartName="/ppt/theme/theme3.xml" ContentType="application/vnd.openxmlformats-officedocument.theme+xml"/>
  <Override PartName="/ppt/slides/slide2.xml" ContentType="application/vnd.openxmlformats-officedocument.presentationml.slide+xml"/>
  <Override PartName="/ppt/slides/slide16.xml" ContentType="application/vnd.openxmlformats-officedocument.presentationml.slide+xml"/>
  <Override PartName="/ppt/slides/slide25.xml" ContentType="application/vnd.openxmlformats-officedocument.presentationml.slide+xml"/>
  <Override PartName="/ppt/theme/theme1.xml" ContentType="application/vnd.openxmlformats-officedocument.theme+xml"/>
  <Override PartName="/ppt/slideLayouts/slideLayout2.xml" ContentType="application/vnd.openxmlformats-officedocument.presentationml.slideLayout+xml"/>
  <Override PartName="/ppt/slideLayouts/slideLayout15.xml" ContentType="application/vnd.openxmlformats-officedocument.presentationml.slideLayout+xml"/>
  <Override PartName="/ppt/slideLayouts/slideLayout26.xml" ContentType="application/vnd.openxmlformats-officedocument.presentationml.slideLayout+xml"/>
  <Default Extension="rels" ContentType="application/vnd.openxmlformats-package.relationships+xml"/>
  <Default Extension="xml" ContentType="application/xml"/>
  <Override PartName="/ppt/slides/slide14.xml" ContentType="application/vnd.openxmlformats-officedocument.presentationml.slide+xml"/>
  <Override PartName="/ppt/slides/slide23.xml" ContentType="application/vnd.openxmlformats-officedocument.presentationml.slide+xml"/>
  <Override PartName="/ppt/notesMasters/notesMaster1.xml" ContentType="application/vnd.openxmlformats-officedocument.presentationml.notesMaster+xml"/>
  <Override PartName="/ppt/slideLayouts/slideLayout13.xml" ContentType="application/vnd.openxmlformats-officedocument.presentationml.slideLayout+xml"/>
  <Override PartName="/ppt/slideLayouts/slideLayout22.xml" ContentType="application/vnd.openxmlformats-officedocument.presentationml.slideLayout+xml"/>
  <Override PartName="/ppt/slideLayouts/slideLayout24.xml" ContentType="application/vnd.openxmlformats-officedocument.presentationml.slideLayout+xml"/>
  <Override PartName="/ppt/slideLayouts/slideLayout33.xml" ContentType="application/vnd.openxmlformats-officedocument.presentationml.slideLayout+xml"/>
  <Override PartName="/ppt/slides/slide10.xml" ContentType="application/vnd.openxmlformats-officedocument.presentationml.slide+xml"/>
  <Override PartName="/ppt/slides/slide12.xml" ContentType="application/vnd.openxmlformats-officedocument.presentationml.slide+xml"/>
  <Override PartName="/ppt/slides/slide21.xml" ContentType="application/vnd.openxmlformats-officedocument.presentationml.slide+xml"/>
  <Override PartName="/ppt/tableStyles.xml" ContentType="application/vnd.openxmlformats-officedocument.presentationml.tableStyles+xml"/>
  <Override PartName="/ppt/slideLayouts/slideLayout11.xml" ContentType="application/vnd.openxmlformats-officedocument.presentationml.slideLayout+xml"/>
  <Override PartName="/ppt/slideLayouts/slideLayout20.xml" ContentType="application/vnd.openxmlformats-officedocument.presentationml.slideLayout+xml"/>
  <Override PartName="/ppt/slideLayouts/slideLayout31.xml" ContentType="application/vnd.openxmlformats-officedocument.presentationml.slideLayout+xml"/>
  <Override PartName="/ppt/diagrams/layout1.xml" ContentType="application/vnd.openxmlformats-officedocument.drawingml.diagramLayout+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handoutMasters/handoutMaster1.xml" ContentType="application/vnd.openxmlformats-officedocument.presentationml.handoutMaster+xml"/>
  <Override PartName="/ppt/viewProps.xml" ContentType="application/vnd.openxmlformats-officedocument.presentationml.viewProps+xml"/>
  <Override PartName="/ppt/slideLayouts/slideLayout9.xml" ContentType="application/vnd.openxmlformats-officedocument.presentationml.slideLayout+xml"/>
  <Override PartName="/ppt/diagrams/data1.xml" ContentType="application/vnd.openxmlformats-officedocument.drawingml.diagramData+xml"/>
  <Override PartName="/docProps/core.xml" ContentType="application/vnd.openxmlformats-package.core-properties+xml"/>
  <Override PartName="/ppt/slideMasters/slideMaster2.xml" ContentType="application/vnd.openxmlformats-officedocument.presentationml.slideMaster+xml"/>
  <Override PartName="/ppt/slides/slide5.xml" ContentType="application/vnd.openxmlformats-officedocument.presentationml.slide+xml"/>
  <Override PartName="/ppt/slides/slide19.xml" ContentType="application/vnd.openxmlformats-officedocument.presentationml.slide+xml"/>
  <Override PartName="/ppt/slideLayouts/slideLayout7.xml" ContentType="application/vnd.openxmlformats-officedocument.presentationml.slideLayout+xml"/>
  <Default Extension="png" ContentType="image/png"/>
  <Override PartName="/ppt/slideLayouts/slideLayout29.xml" ContentType="application/vnd.openxmlformats-officedocument.presentationml.slideLayout+xml"/>
  <Override PartName="/ppt/theme/theme4.xml" ContentType="application/vnd.openxmlformats-officedocument.theme+xml"/>
  <Override PartName="/ppt/notesSlides/notesSlide1.xml" ContentType="application/vnd.openxmlformats-officedocument.presentationml.notesSlide+xml"/>
  <Override PartName="/ppt/slides/slide3.xml" ContentType="application/vnd.openxmlformats-officedocument.presentationml.slide+xml"/>
  <Override PartName="/ppt/slides/slide17.xml" ContentType="application/vnd.openxmlformats-officedocument.presentationml.slide+xml"/>
  <Override PartName="/ppt/presProps.xml" ContentType="application/vnd.openxmlformats-officedocument.presentationml.presProps+xml"/>
  <Override PartName="/ppt/slideLayouts/slideLayout5.xml" ContentType="application/vnd.openxmlformats-officedocument.presentationml.slideLayout+xml"/>
  <Override PartName="/ppt/slideLayouts/slideLayout18.xml" ContentType="application/vnd.openxmlformats-officedocument.presentationml.slideLayout+xml"/>
  <Override PartName="/ppt/theme/theme2.xml" ContentType="application/vnd.openxmlformats-officedocument.theme+xml"/>
  <Override PartName="/ppt/slideLayouts/slideLayout27.xml" ContentType="application/vnd.openxmlformats-officedocument.presentationml.slideLayout+xml"/>
  <Override PartName="/ppt/diagrams/drawing1.xml" ContentType="application/vnd.ms-office.drawingml.diagramDrawing+xml"/>
  <Override PartName="/ppt/slides/slide1.xml" ContentType="application/vnd.openxmlformats-officedocument.presentationml.slide+xml"/>
  <Override PartName="/ppt/slides/slide15.xml" ContentType="application/vnd.openxmlformats-officedocument.presentationml.slide+xml"/>
  <Override PartName="/ppt/slides/slide24.xml" ContentType="application/vnd.openxmlformats-officedocument.presentationml.slide+xml"/>
  <Override PartName="/ppt/slideLayouts/slideLayout3.xml" ContentType="application/vnd.openxmlformats-officedocument.presentationml.slideLayout+xml"/>
  <Override PartName="/ppt/slideLayouts/slideLayout16.xml" ContentType="application/vnd.openxmlformats-officedocument.presentationml.slideLayout+xml"/>
  <Override PartName="/ppt/slideLayouts/slideLayout25.xml" ContentType="application/vnd.openxmlformats-officedocument.presentationml.slideLayout+xml"/>
  <Override PartName="/ppt/diagrams/quickStyle1.xml" ContentType="application/vnd.openxmlformats-officedocument.drawingml.diagramStyle+xml"/>
  <Default Extension="emf" ContentType="image/x-emf"/>
  <Default Extension="jpeg" ContentType="image/jpeg"/>
  <Override PartName="/ppt/presentation.xml" ContentType="application/vnd.openxmlformats-officedocument.presentationml.presentation.main+xml"/>
  <Override PartName="/ppt/slides/slide13.xml" ContentType="application/vnd.openxmlformats-officedocument.presentationml.slide+xml"/>
  <Override PartName="/ppt/slides/slide22.xml" ContentType="application/vnd.openxmlformats-officedocument.presentationml.slide+xml"/>
  <Override PartName="/ppt/slideLayouts/slideLayout1.xml" ContentType="application/vnd.openxmlformats-officedocument.presentationml.slideLayout+xml"/>
  <Override PartName="/ppt/slideLayouts/slideLayout14.xml" ContentType="application/vnd.openxmlformats-officedocument.presentationml.slideLayout+xml"/>
  <Override PartName="/ppt/slideLayouts/slideLayout23.xml" ContentType="application/vnd.openxmlformats-officedocument.presentationml.slideLayout+xml"/>
  <Override PartName="/ppt/slideLayouts/slideLayout32.xml" ContentType="application/vnd.openxmlformats-officedocument.presentationml.slideLayout+xml"/>
  <Override PartName="/docProps/app.xml" ContentType="application/vnd.openxmlformats-officedocument.extended-properties+xml"/>
  <Override PartName="/ppt/slides/slide11.xml" ContentType="application/vnd.openxmlformats-officedocument.presentationml.slide+xml"/>
  <Override PartName="/ppt/slides/slide20.xml" ContentType="application/vnd.openxmlformats-officedocument.presentationml.slide+xml"/>
  <Override PartName="/ppt/slideLayouts/slideLayout12.xml" ContentType="application/vnd.openxmlformats-officedocument.presentationml.slideLayout+xml"/>
  <Override PartName="/ppt/slideLayouts/slideLayout21.xml" ContentType="application/vnd.openxmlformats-officedocument.presentationml.slideLayout+xml"/>
  <Override PartName="/ppt/slideLayouts/slideLayout30.xml" ContentType="application/vnd.openxmlformats-officedocument.presentationml.slideLayout+xml"/>
  <Override PartName="/ppt/slideLayouts/slideLayout10.xml" ContentType="application/vnd.openxmlformats-officedocument.presentationml.slideLayout+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 id="2147483672" r:id="rId2"/>
    <p:sldMasterId id="2147483660" r:id="rId3"/>
  </p:sldMasterIdLst>
  <p:notesMasterIdLst>
    <p:notesMasterId r:id="rId29"/>
  </p:notesMasterIdLst>
  <p:handoutMasterIdLst>
    <p:handoutMasterId r:id="rId30"/>
  </p:handoutMasterIdLst>
  <p:sldIdLst>
    <p:sldId id="258" r:id="rId4"/>
    <p:sldId id="290" r:id="rId5"/>
    <p:sldId id="291" r:id="rId6"/>
    <p:sldId id="292" r:id="rId7"/>
    <p:sldId id="293" r:id="rId8"/>
    <p:sldId id="294" r:id="rId9"/>
    <p:sldId id="295" r:id="rId10"/>
    <p:sldId id="287" r:id="rId11"/>
    <p:sldId id="288" r:id="rId12"/>
    <p:sldId id="257" r:id="rId13"/>
    <p:sldId id="259" r:id="rId14"/>
    <p:sldId id="260" r:id="rId15"/>
    <p:sldId id="261" r:id="rId16"/>
    <p:sldId id="275" r:id="rId17"/>
    <p:sldId id="276" r:id="rId18"/>
    <p:sldId id="277" r:id="rId19"/>
    <p:sldId id="282" r:id="rId20"/>
    <p:sldId id="283" r:id="rId21"/>
    <p:sldId id="278" r:id="rId22"/>
    <p:sldId id="284" r:id="rId23"/>
    <p:sldId id="279" r:id="rId24"/>
    <p:sldId id="281" r:id="rId25"/>
    <p:sldId id="280" r:id="rId26"/>
    <p:sldId id="285" r:id="rId27"/>
    <p:sldId id="286" r:id="rId28"/>
  </p:sldIdLst>
  <p:sldSz cx="9144000" cy="6858000" type="screen4x3"/>
  <p:notesSz cx="6881813" cy="92964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CC0066"/>
    <a:srgbClr val="FFFF00"/>
    <a:srgbClr val="A50021"/>
    <a:srgbClr val="990033"/>
    <a:srgbClr val="9E222E"/>
    <a:srgbClr val="804049"/>
  </p:clrMru>
  <p:extLst>
    <p:ext uri="{E76CE94A-603C-4142-B9EB-6D1370010A27}">
      <p14:discardImageEditData xmlns:p14="http://schemas.microsoft.com/office/powerpoint/2010/main" xmlns="" val="0"/>
    </p:ext>
    <p:ext uri="{D31A062A-798A-4329-ABDD-BBA856620510}">
      <p14:defaultImageDpi xmlns:p14="http://schemas.microsoft.com/office/powerpoint/2010/main" xmlns="" val="220"/>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5940675A-B579-460E-94D1-54222C63F5DA}" styleName="No Style, Table Grid">
    <a:wholeTbl>
      <a:tcTxStyle>
        <a:fontRef idx="minor">
          <a:scrgbClr r="0" g="0" b="0"/>
        </a:fontRef>
        <a:schemeClr val="tx1"/>
      </a:tcTxStyle>
      <a:tcStyle>
        <a:tcBdr>
          <a:left>
            <a:ln w="12700" cmpd="sng">
              <a:solidFill>
                <a:schemeClr val="tx1"/>
              </a:solidFill>
            </a:ln>
          </a:left>
          <a:right>
            <a:ln w="12700" cmpd="sng">
              <a:solidFill>
                <a:schemeClr val="tx1"/>
              </a:solidFill>
            </a:ln>
          </a:right>
          <a:top>
            <a:ln w="12700" cmpd="sng">
              <a:solidFill>
                <a:schemeClr val="tx1"/>
              </a:solidFill>
            </a:ln>
          </a:top>
          <a:bottom>
            <a:ln w="12700" cmpd="sng">
              <a:solidFill>
                <a:schemeClr val="tx1"/>
              </a:solidFill>
            </a:ln>
          </a:bottom>
          <a:insideH>
            <a:ln w="12700" cmpd="sng">
              <a:solidFill>
                <a:schemeClr val="tx1"/>
              </a:solidFill>
            </a:ln>
          </a:insideH>
          <a:insideV>
            <a:ln w="12700" cmpd="sng">
              <a:solidFill>
                <a:schemeClr val="tx1"/>
              </a:solidFill>
            </a:ln>
          </a:insideV>
        </a:tcBdr>
        <a:fill>
          <a:noFill/>
        </a:fill>
      </a:tcStyle>
    </a:wholeTbl>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15620"/>
    <p:restoredTop sz="94660"/>
  </p:normalViewPr>
  <p:slideViewPr>
    <p:cSldViewPr>
      <p:cViewPr>
        <p:scale>
          <a:sx n="70" d="100"/>
          <a:sy n="70" d="100"/>
        </p:scale>
        <p:origin x="-438" y="66"/>
      </p:cViewPr>
      <p:guideLst>
        <p:guide orient="horz" pos="2160"/>
        <p:guide pos="2880"/>
      </p:guideLst>
    </p:cSldViewPr>
  </p:slideViewPr>
  <p:notesTextViewPr>
    <p:cViewPr>
      <p:scale>
        <a:sx n="1" d="1"/>
        <a:sy n="1" d="1"/>
      </p:scale>
      <p:origin x="0" y="0"/>
    </p:cViewPr>
  </p:notesTextViewPr>
  <p:gridSpacing cx="78028800" cy="78028800"/>
</p:viewPr>
</file>

<file path=ppt/_rels/presentation.xml.rels><?xml version="1.0" encoding="UTF-8" standalone="yes"?>
<Relationships xmlns="http://schemas.openxmlformats.org/package/2006/relationships"><Relationship Id="rId8" Type="http://schemas.openxmlformats.org/officeDocument/2006/relationships/slide" Target="slides/slide5.xml"/><Relationship Id="rId13" Type="http://schemas.openxmlformats.org/officeDocument/2006/relationships/slide" Target="slides/slide10.xml"/><Relationship Id="rId18" Type="http://schemas.openxmlformats.org/officeDocument/2006/relationships/slide" Target="slides/slide15.xml"/><Relationship Id="rId26" Type="http://schemas.openxmlformats.org/officeDocument/2006/relationships/slide" Target="slides/slide23.xml"/><Relationship Id="rId3" Type="http://schemas.openxmlformats.org/officeDocument/2006/relationships/slideMaster" Target="slideMasters/slideMaster3.xml"/><Relationship Id="rId21" Type="http://schemas.openxmlformats.org/officeDocument/2006/relationships/slide" Target="slides/slide18.xml"/><Relationship Id="rId34" Type="http://schemas.openxmlformats.org/officeDocument/2006/relationships/tableStyles" Target="tableStyles.xml"/><Relationship Id="rId7" Type="http://schemas.openxmlformats.org/officeDocument/2006/relationships/slide" Target="slides/slide4.xml"/><Relationship Id="rId12" Type="http://schemas.openxmlformats.org/officeDocument/2006/relationships/slide" Target="slides/slide9.xml"/><Relationship Id="rId17" Type="http://schemas.openxmlformats.org/officeDocument/2006/relationships/slide" Target="slides/slide14.xml"/><Relationship Id="rId25" Type="http://schemas.openxmlformats.org/officeDocument/2006/relationships/slide" Target="slides/slide22.xml"/><Relationship Id="rId33" Type="http://schemas.openxmlformats.org/officeDocument/2006/relationships/theme" Target="theme/theme1.xml"/><Relationship Id="rId2" Type="http://schemas.openxmlformats.org/officeDocument/2006/relationships/slideMaster" Target="slideMasters/slideMaster2.xml"/><Relationship Id="rId16" Type="http://schemas.openxmlformats.org/officeDocument/2006/relationships/slide" Target="slides/slide13.xml"/><Relationship Id="rId20" Type="http://schemas.openxmlformats.org/officeDocument/2006/relationships/slide" Target="slides/slide17.xml"/><Relationship Id="rId29" Type="http://schemas.openxmlformats.org/officeDocument/2006/relationships/notesMaster" Target="notesMasters/notesMaster1.xml"/><Relationship Id="rId1" Type="http://schemas.openxmlformats.org/officeDocument/2006/relationships/slideMaster" Target="slideMasters/slideMaster1.xml"/><Relationship Id="rId6" Type="http://schemas.openxmlformats.org/officeDocument/2006/relationships/slide" Target="slides/slide3.xml"/><Relationship Id="rId11" Type="http://schemas.openxmlformats.org/officeDocument/2006/relationships/slide" Target="slides/slide8.xml"/><Relationship Id="rId24" Type="http://schemas.openxmlformats.org/officeDocument/2006/relationships/slide" Target="slides/slide21.xml"/><Relationship Id="rId32" Type="http://schemas.openxmlformats.org/officeDocument/2006/relationships/viewProps" Target="viewProps.xml"/><Relationship Id="rId5" Type="http://schemas.openxmlformats.org/officeDocument/2006/relationships/slide" Target="slides/slide2.xml"/><Relationship Id="rId15" Type="http://schemas.openxmlformats.org/officeDocument/2006/relationships/slide" Target="slides/slide12.xml"/><Relationship Id="rId23" Type="http://schemas.openxmlformats.org/officeDocument/2006/relationships/slide" Target="slides/slide20.xml"/><Relationship Id="rId28" Type="http://schemas.openxmlformats.org/officeDocument/2006/relationships/slide" Target="slides/slide25.xml"/><Relationship Id="rId10" Type="http://schemas.openxmlformats.org/officeDocument/2006/relationships/slide" Target="slides/slide7.xml"/><Relationship Id="rId19" Type="http://schemas.openxmlformats.org/officeDocument/2006/relationships/slide" Target="slides/slide16.xml"/><Relationship Id="rId31" Type="http://schemas.openxmlformats.org/officeDocument/2006/relationships/presProps" Target="presProps.xml"/><Relationship Id="rId4" Type="http://schemas.openxmlformats.org/officeDocument/2006/relationships/slide" Target="slides/slide1.xml"/><Relationship Id="rId9" Type="http://schemas.openxmlformats.org/officeDocument/2006/relationships/slide" Target="slides/slide6.xml"/><Relationship Id="rId14" Type="http://schemas.openxmlformats.org/officeDocument/2006/relationships/slide" Target="slides/slide11.xml"/><Relationship Id="rId22" Type="http://schemas.openxmlformats.org/officeDocument/2006/relationships/slide" Target="slides/slide19.xml"/><Relationship Id="rId27" Type="http://schemas.openxmlformats.org/officeDocument/2006/relationships/slide" Target="slides/slide24.xml"/><Relationship Id="rId30" Type="http://schemas.openxmlformats.org/officeDocument/2006/relationships/handoutMaster" Target="handoutMasters/handoutMaster1.xml"/></Relationships>
</file>

<file path=ppt/diagrams/colors1.xml><?xml version="1.0" encoding="utf-8"?>
<dgm:colorsDef xmlns:dgm="http://schemas.openxmlformats.org/drawingml/2006/diagram" xmlns:a="http://schemas.openxmlformats.org/drawingml/2006/main" uniqueId="urn:microsoft.com/office/officeart/2005/8/colors/accent5_1">
  <dgm:title val=""/>
  <dgm:desc val=""/>
  <dgm:catLst>
    <dgm:cat type="accent5" pri="11100"/>
  </dgm:catLst>
  <dgm:styleLbl name="node0">
    <dgm:fillClrLst meth="repeat">
      <a:schemeClr val="lt1"/>
    </dgm:fillClrLst>
    <dgm:linClrLst meth="repeat">
      <a:schemeClr val="accent5">
        <a:shade val="80000"/>
      </a:schemeClr>
    </dgm:linClrLst>
    <dgm:effectClrLst/>
    <dgm:txLinClrLst/>
    <dgm:txFillClrLst meth="repeat">
      <a:schemeClr val="dk1"/>
    </dgm:txFillClrLst>
    <dgm:txEffectClrLst/>
  </dgm:styleLbl>
  <dgm:styleLbl name="node1">
    <dgm:fillClrLst meth="repeat">
      <a:schemeClr val="lt1"/>
    </dgm:fillClrLst>
    <dgm:linClrLst meth="repeat">
      <a:schemeClr val="accent5">
        <a:shade val="80000"/>
      </a:schemeClr>
    </dgm:linClrLst>
    <dgm:effectClrLst/>
    <dgm:txLinClrLst/>
    <dgm:txFillClrLst meth="repeat">
      <a:schemeClr val="dk1"/>
    </dgm:txFillClrLst>
    <dgm:txEffectClrLst/>
  </dgm:styleLbl>
  <dgm:styleLbl name="alignNode1">
    <dgm:fillClrLst meth="repeat">
      <a:schemeClr val="lt1"/>
    </dgm:fillClrLst>
    <dgm:linClrLst meth="repeat">
      <a:schemeClr val="accent5">
        <a:shade val="80000"/>
      </a:schemeClr>
    </dgm:linClrLst>
    <dgm:effectClrLst/>
    <dgm:txLinClrLst/>
    <dgm:txFillClrLst meth="repeat">
      <a:schemeClr val="dk1"/>
    </dgm:txFillClrLst>
    <dgm:txEffectClrLst/>
  </dgm:styleLbl>
  <dgm:styleLbl name="lnNode1">
    <dgm:fillClrLst meth="repeat">
      <a:schemeClr val="lt1"/>
    </dgm:fillClrLst>
    <dgm:linClrLst meth="repeat">
      <a:schemeClr val="accent5">
        <a:shade val="80000"/>
      </a:schemeClr>
    </dgm:linClrLst>
    <dgm:effectClrLst/>
    <dgm:txLinClrLst/>
    <dgm:txFillClrLst meth="repeat">
      <a:schemeClr val="dk1"/>
    </dgm:txFillClrLst>
    <dgm:txEffectClrLst/>
  </dgm:styleLbl>
  <dgm:styleLbl name="vennNode1">
    <dgm:fillClrLst meth="repeat">
      <a:schemeClr val="lt1">
        <a:alpha val="50000"/>
      </a:schemeClr>
    </dgm:fillClrLst>
    <dgm:linClrLst meth="repeat">
      <a:schemeClr val="accent5">
        <a:shade val="80000"/>
      </a:schemeClr>
    </dgm:linClrLst>
    <dgm:effectClrLst/>
    <dgm:txLinClrLst/>
    <dgm:txFillClrLst/>
    <dgm:txEffectClrLst/>
  </dgm:styleLbl>
  <dgm:styleLbl name="node2">
    <dgm:fillClrLst meth="repeat">
      <a:schemeClr val="lt1"/>
    </dgm:fillClrLst>
    <dgm:linClrLst meth="repeat">
      <a:schemeClr val="accent5">
        <a:shade val="80000"/>
      </a:schemeClr>
    </dgm:linClrLst>
    <dgm:effectClrLst/>
    <dgm:txLinClrLst/>
    <dgm:txFillClrLst meth="repeat">
      <a:schemeClr val="dk1"/>
    </dgm:txFillClrLst>
    <dgm:txEffectClrLst/>
  </dgm:styleLbl>
  <dgm:styleLbl name="node3">
    <dgm:fillClrLst meth="repeat">
      <a:schemeClr val="lt1"/>
    </dgm:fillClrLst>
    <dgm:linClrLst meth="repeat">
      <a:schemeClr val="accent5">
        <a:shade val="80000"/>
      </a:schemeClr>
    </dgm:linClrLst>
    <dgm:effectClrLst/>
    <dgm:txLinClrLst/>
    <dgm:txFillClrLst meth="repeat">
      <a:schemeClr val="dk1"/>
    </dgm:txFillClrLst>
    <dgm:txEffectClrLst/>
  </dgm:styleLbl>
  <dgm:styleLbl name="node4">
    <dgm:fillClrLst meth="repeat">
      <a:schemeClr val="lt1"/>
    </dgm:fillClrLst>
    <dgm:linClrLst meth="repeat">
      <a:schemeClr val="accent5">
        <a:shade val="80000"/>
      </a:schemeClr>
    </dgm:linClrLst>
    <dgm:effectClrLst/>
    <dgm:txLinClrLst/>
    <dgm:txFillClrLst meth="repeat">
      <a:schemeClr val="dk1"/>
    </dgm:txFillClrLst>
    <dgm:txEffectClrLst/>
  </dgm:styleLbl>
  <dgm:styleLbl name="fgImgPlace1">
    <dgm:fillClrLst meth="repeat">
      <a:schemeClr val="accent5">
        <a:tint val="40000"/>
      </a:schemeClr>
    </dgm:fillClrLst>
    <dgm:linClrLst meth="repeat">
      <a:schemeClr val="accent5">
        <a:shade val="80000"/>
      </a:schemeClr>
    </dgm:linClrLst>
    <dgm:effectClrLst/>
    <dgm:txLinClrLst/>
    <dgm:txFillClrLst meth="repeat">
      <a:schemeClr val="lt1"/>
    </dgm:txFillClrLst>
    <dgm:txEffectClrLst/>
  </dgm:styleLbl>
  <dgm:styleLbl name="alignImgPlace1">
    <dgm:fillClrLst meth="repeat">
      <a:schemeClr val="accent5">
        <a:tint val="40000"/>
      </a:schemeClr>
    </dgm:fillClrLst>
    <dgm:linClrLst meth="repeat">
      <a:schemeClr val="accent5">
        <a:shade val="80000"/>
      </a:schemeClr>
    </dgm:linClrLst>
    <dgm:effectClrLst/>
    <dgm:txLinClrLst/>
    <dgm:txFillClrLst meth="repeat">
      <a:schemeClr val="lt1"/>
    </dgm:txFillClrLst>
    <dgm:txEffectClrLst/>
  </dgm:styleLbl>
  <dgm:styleLbl name="bgImgPlace1">
    <dgm:fillClrLst meth="repeat">
      <a:schemeClr val="accent5">
        <a:tint val="40000"/>
      </a:schemeClr>
    </dgm:fillClrLst>
    <dgm:linClrLst meth="repeat">
      <a:schemeClr val="accent5">
        <a:shade val="80000"/>
      </a:schemeClr>
    </dgm:linClrLst>
    <dgm:effectClrLst/>
    <dgm:txLinClrLst/>
    <dgm:txFillClrLst meth="repeat">
      <a:schemeClr val="lt1"/>
    </dgm:txFillClrLst>
    <dgm:txEffectClrLst/>
  </dgm:styleLbl>
  <dgm:styleLbl name="sibTrans2D1">
    <dgm:fillClrLst meth="repeat">
      <a:schemeClr val="accent5">
        <a:tint val="60000"/>
      </a:schemeClr>
    </dgm:fillClrLst>
    <dgm:linClrLst meth="repeat">
      <a:schemeClr val="accent5">
        <a:tint val="60000"/>
      </a:schemeClr>
    </dgm:linClrLst>
    <dgm:effectClrLst/>
    <dgm:txLinClrLst/>
    <dgm:txFillClrLst meth="repeat">
      <a:schemeClr val="dk1"/>
    </dgm:txFillClrLst>
    <dgm:txEffectClrLst/>
  </dgm:styleLbl>
  <dgm:styleLbl name="fgSibTrans2D1">
    <dgm:fillClrLst meth="repeat">
      <a:schemeClr val="accent5">
        <a:tint val="60000"/>
      </a:schemeClr>
    </dgm:fillClrLst>
    <dgm:linClrLst meth="repeat">
      <a:schemeClr val="accent5">
        <a:tint val="60000"/>
      </a:schemeClr>
    </dgm:linClrLst>
    <dgm:effectClrLst/>
    <dgm:txLinClrLst/>
    <dgm:txFillClrLst meth="repeat">
      <a:schemeClr val="dk1"/>
    </dgm:txFillClrLst>
    <dgm:txEffectClrLst/>
  </dgm:styleLbl>
  <dgm:styleLbl name="bgSibTrans2D1">
    <dgm:fillClrLst meth="repeat">
      <a:schemeClr val="accent5">
        <a:tint val="60000"/>
      </a:schemeClr>
    </dgm:fillClrLst>
    <dgm:linClrLst meth="repeat">
      <a:schemeClr val="accent5">
        <a:tint val="60000"/>
      </a:schemeClr>
    </dgm:linClrLst>
    <dgm:effectClrLst/>
    <dgm:txLinClrLst/>
    <dgm:txFillClrLst meth="repeat">
      <a:schemeClr val="dk1"/>
    </dgm:txFillClrLst>
    <dgm:txEffectClrLst/>
  </dgm:styleLbl>
  <dgm:styleLbl name="sibTrans1D1">
    <dgm:fillClrLst meth="repeat">
      <a:schemeClr val="accent5"/>
    </dgm:fillClrLst>
    <dgm:linClrLst meth="repeat">
      <a:schemeClr val="accent5"/>
    </dgm:linClrLst>
    <dgm:effectClrLst/>
    <dgm:txLinClrLst/>
    <dgm:txFillClrLst meth="repeat">
      <a:schemeClr val="tx1"/>
    </dgm:txFillClrLst>
    <dgm:txEffectClrLst/>
  </dgm:styleLbl>
  <dgm:styleLbl name="callout">
    <dgm:fillClrLst meth="repeat">
      <a:schemeClr val="accent5"/>
    </dgm:fillClrLst>
    <dgm:linClrLst meth="repeat">
      <a:schemeClr val="accent5"/>
    </dgm:linClrLst>
    <dgm:effectClrLst/>
    <dgm:txLinClrLst/>
    <dgm:txFillClrLst meth="repeat">
      <a:schemeClr val="tx1"/>
    </dgm:txFillClrLst>
    <dgm:txEffectClrLst/>
  </dgm:styleLbl>
  <dgm:styleLbl name="asst0">
    <dgm:fillClrLst meth="repeat">
      <a:schemeClr val="lt1"/>
    </dgm:fillClrLst>
    <dgm:linClrLst meth="repeat">
      <a:schemeClr val="accent5">
        <a:shade val="80000"/>
      </a:schemeClr>
    </dgm:linClrLst>
    <dgm:effectClrLst/>
    <dgm:txLinClrLst/>
    <dgm:txFillClrLst meth="repeat">
      <a:schemeClr val="dk1"/>
    </dgm:txFillClrLst>
    <dgm:txEffectClrLst/>
  </dgm:styleLbl>
  <dgm:styleLbl name="asst1">
    <dgm:fillClrLst meth="repeat">
      <a:schemeClr val="lt1"/>
    </dgm:fillClrLst>
    <dgm:linClrLst meth="repeat">
      <a:schemeClr val="accent5">
        <a:shade val="80000"/>
      </a:schemeClr>
    </dgm:linClrLst>
    <dgm:effectClrLst/>
    <dgm:txLinClrLst/>
    <dgm:txFillClrLst meth="repeat">
      <a:schemeClr val="dk1"/>
    </dgm:txFillClrLst>
    <dgm:txEffectClrLst/>
  </dgm:styleLbl>
  <dgm:styleLbl name="asst2">
    <dgm:fillClrLst meth="repeat">
      <a:schemeClr val="lt1"/>
    </dgm:fillClrLst>
    <dgm:linClrLst meth="repeat">
      <a:schemeClr val="accent5">
        <a:shade val="80000"/>
      </a:schemeClr>
    </dgm:linClrLst>
    <dgm:effectClrLst/>
    <dgm:txLinClrLst/>
    <dgm:txFillClrLst meth="repeat">
      <a:schemeClr val="dk1"/>
    </dgm:txFillClrLst>
    <dgm:txEffectClrLst/>
  </dgm:styleLbl>
  <dgm:styleLbl name="asst3">
    <dgm:fillClrLst meth="repeat">
      <a:schemeClr val="lt1"/>
    </dgm:fillClrLst>
    <dgm:linClrLst meth="repeat">
      <a:schemeClr val="accent5">
        <a:shade val="80000"/>
      </a:schemeClr>
    </dgm:linClrLst>
    <dgm:effectClrLst/>
    <dgm:txLinClrLst/>
    <dgm:txFillClrLst meth="repeat">
      <a:schemeClr val="dk1"/>
    </dgm:txFillClrLst>
    <dgm:txEffectClrLst/>
  </dgm:styleLbl>
  <dgm:styleLbl name="asst4">
    <dgm:fillClrLst meth="repeat">
      <a:schemeClr val="lt1"/>
    </dgm:fillClrLst>
    <dgm:linClrLst meth="repeat">
      <a:schemeClr val="accent5">
        <a:shade val="80000"/>
      </a:schemeClr>
    </dgm:linClrLst>
    <dgm:effectClrLst/>
    <dgm:txLinClrLst/>
    <dgm:txFillClrLst meth="repeat">
      <a:schemeClr val="dk1"/>
    </dgm:txFillClrLst>
    <dgm:txEffectClrLst/>
  </dgm:styleLbl>
  <dgm:styleLbl name="parChTrans2D1">
    <dgm:fillClrLst meth="repeat">
      <a:schemeClr val="accent5">
        <a:tint val="60000"/>
      </a:schemeClr>
    </dgm:fillClrLst>
    <dgm:linClrLst meth="repeat">
      <a:schemeClr val="accent5">
        <a:tint val="60000"/>
      </a:schemeClr>
    </dgm:linClrLst>
    <dgm:effectClrLst/>
    <dgm:txLinClrLst/>
    <dgm:txFillClrLst/>
    <dgm:txEffectClrLst/>
  </dgm:styleLbl>
  <dgm:styleLbl name="parChTrans2D2">
    <dgm:fillClrLst meth="repeat">
      <a:schemeClr val="accent5"/>
    </dgm:fillClrLst>
    <dgm:linClrLst meth="repeat">
      <a:schemeClr val="accent5"/>
    </dgm:linClrLst>
    <dgm:effectClrLst/>
    <dgm:txLinClrLst/>
    <dgm:txFillClrLst/>
    <dgm:txEffectClrLst/>
  </dgm:styleLbl>
  <dgm:styleLbl name="parChTrans2D3">
    <dgm:fillClrLst meth="repeat">
      <a:schemeClr val="accent5"/>
    </dgm:fillClrLst>
    <dgm:linClrLst meth="repeat">
      <a:schemeClr val="accent5"/>
    </dgm:linClrLst>
    <dgm:effectClrLst/>
    <dgm:txLinClrLst/>
    <dgm:txFillClrLst/>
    <dgm:txEffectClrLst/>
  </dgm:styleLbl>
  <dgm:styleLbl name="parChTrans2D4">
    <dgm:fillClrLst meth="repeat">
      <a:schemeClr val="accent5"/>
    </dgm:fillClrLst>
    <dgm:linClrLst meth="repeat">
      <a:schemeClr val="accent5"/>
    </dgm:linClrLst>
    <dgm:effectClrLst/>
    <dgm:txLinClrLst/>
    <dgm:txFillClrLst meth="repeat">
      <a:schemeClr val="lt1"/>
    </dgm:txFillClrLst>
    <dgm:txEffectClrLst/>
  </dgm:styleLbl>
  <dgm:styleLbl name="parChTrans1D1">
    <dgm:fillClrLst meth="repeat">
      <a:schemeClr val="accent5"/>
    </dgm:fillClrLst>
    <dgm:linClrLst meth="repeat">
      <a:schemeClr val="accent5">
        <a:shade val="60000"/>
      </a:schemeClr>
    </dgm:linClrLst>
    <dgm:effectClrLst/>
    <dgm:txLinClrLst/>
    <dgm:txFillClrLst meth="repeat">
      <a:schemeClr val="tx1"/>
    </dgm:txFillClrLst>
    <dgm:txEffectClrLst/>
  </dgm:styleLbl>
  <dgm:styleLbl name="parChTrans1D2">
    <dgm:fillClrLst meth="repeat">
      <a:schemeClr val="accent5"/>
    </dgm:fillClrLst>
    <dgm:linClrLst meth="repeat">
      <a:schemeClr val="accent5">
        <a:shade val="60000"/>
      </a:schemeClr>
    </dgm:linClrLst>
    <dgm:effectClrLst/>
    <dgm:txLinClrLst/>
    <dgm:txFillClrLst meth="repeat">
      <a:schemeClr val="tx1"/>
    </dgm:txFillClrLst>
    <dgm:txEffectClrLst/>
  </dgm:styleLbl>
  <dgm:styleLbl name="parChTrans1D3">
    <dgm:fillClrLst meth="repeat">
      <a:schemeClr val="accent5"/>
    </dgm:fillClrLst>
    <dgm:linClrLst meth="repeat">
      <a:schemeClr val="accent5">
        <a:shade val="80000"/>
      </a:schemeClr>
    </dgm:linClrLst>
    <dgm:effectClrLst/>
    <dgm:txLinClrLst/>
    <dgm:txFillClrLst meth="repeat">
      <a:schemeClr val="tx1"/>
    </dgm:txFillClrLst>
    <dgm:txEffectClrLst/>
  </dgm:styleLbl>
  <dgm:styleLbl name="parChTrans1D4">
    <dgm:fillClrLst meth="repeat">
      <a:schemeClr val="accent5"/>
    </dgm:fillClrLst>
    <dgm:linClrLst meth="repeat">
      <a:schemeClr val="accent5">
        <a:shade val="80000"/>
      </a:schemeClr>
    </dgm:linClrLst>
    <dgm:effectClrLst/>
    <dgm:txLinClrLst/>
    <dgm:txFillClrLst meth="repeat">
      <a:schemeClr val="tx1"/>
    </dgm:txFillClrLst>
    <dgm:txEffectClrLst/>
  </dgm:styleLbl>
  <dgm:styleLbl name="fgAcc1">
    <dgm:fillClrLst meth="repeat">
      <a:schemeClr val="accent5">
        <a:alpha val="90000"/>
        <a:tint val="40000"/>
      </a:schemeClr>
    </dgm:fillClrLst>
    <dgm:linClrLst meth="repeat">
      <a:schemeClr val="accent5"/>
    </dgm:linClrLst>
    <dgm:effectClrLst/>
    <dgm:txLinClrLst/>
    <dgm:txFillClrLst meth="repeat">
      <a:schemeClr val="dk1"/>
    </dgm:txFillClrLst>
    <dgm:txEffectClrLst/>
  </dgm:styleLbl>
  <dgm:styleLbl name="conFgAcc1">
    <dgm:fillClrLst meth="repeat">
      <a:schemeClr val="accent5">
        <a:alpha val="90000"/>
        <a:tint val="40000"/>
      </a:schemeClr>
    </dgm:fillClrLst>
    <dgm:linClrLst meth="repeat">
      <a:schemeClr val="accent5"/>
    </dgm:linClrLst>
    <dgm:effectClrLst/>
    <dgm:txLinClrLst/>
    <dgm:txFillClrLst meth="repeat">
      <a:schemeClr val="dk1"/>
    </dgm:txFillClrLst>
    <dgm:txEffectClrLst/>
  </dgm:styleLbl>
  <dgm:styleLbl name="alignAcc1">
    <dgm:fillClrLst meth="repeat">
      <a:schemeClr val="accent5">
        <a:alpha val="90000"/>
        <a:tint val="40000"/>
      </a:schemeClr>
    </dgm:fillClrLst>
    <dgm:linClrLst meth="repeat">
      <a:schemeClr val="accent5"/>
    </dgm:linClrLst>
    <dgm:effectClrLst/>
    <dgm:txLinClrLst/>
    <dgm:txFillClrLst meth="repeat">
      <a:schemeClr val="dk1"/>
    </dgm:txFillClrLst>
    <dgm:txEffectClrLst/>
  </dgm:styleLbl>
  <dgm:styleLbl name="trAlignAcc1">
    <dgm:fillClrLst meth="repeat">
      <a:schemeClr val="accent5">
        <a:alpha val="40000"/>
        <a:tint val="40000"/>
      </a:schemeClr>
    </dgm:fillClrLst>
    <dgm:linClrLst meth="repeat">
      <a:schemeClr val="accent5"/>
    </dgm:linClrLst>
    <dgm:effectClrLst/>
    <dgm:txLinClrLst/>
    <dgm:txFillClrLst meth="repeat">
      <a:schemeClr val="dk1"/>
    </dgm:txFillClrLst>
    <dgm:txEffectClrLst/>
  </dgm:styleLbl>
  <dgm:styleLbl name="bgAcc1">
    <dgm:fillClrLst meth="repeat">
      <a:schemeClr val="accent5">
        <a:alpha val="90000"/>
        <a:tint val="40000"/>
      </a:schemeClr>
    </dgm:fillClrLst>
    <dgm:linClrLst meth="repeat">
      <a:schemeClr val="accent5"/>
    </dgm:linClrLst>
    <dgm:effectClrLst/>
    <dgm:txLinClrLst/>
    <dgm:txFillClrLst meth="repeat">
      <a:schemeClr val="dk1"/>
    </dgm:txFillClrLst>
    <dgm:txEffectClrLst/>
  </dgm:styleLbl>
  <dgm:styleLbl name="solidFgAcc1">
    <dgm:fillClrLst meth="repeat">
      <a:schemeClr val="lt1"/>
    </dgm:fillClrLst>
    <dgm:linClrLst meth="repeat">
      <a:schemeClr val="accent5"/>
    </dgm:linClrLst>
    <dgm:effectClrLst/>
    <dgm:txLinClrLst/>
    <dgm:txFillClrLst meth="repeat">
      <a:schemeClr val="dk1"/>
    </dgm:txFillClrLst>
    <dgm:txEffectClrLst/>
  </dgm:styleLbl>
  <dgm:styleLbl name="solidAlignAcc1">
    <dgm:fillClrLst meth="repeat">
      <a:schemeClr val="lt1"/>
    </dgm:fillClrLst>
    <dgm:linClrLst meth="repeat">
      <a:schemeClr val="accent5"/>
    </dgm:linClrLst>
    <dgm:effectClrLst/>
    <dgm:txLinClrLst/>
    <dgm:txFillClrLst meth="repeat">
      <a:schemeClr val="dk1"/>
    </dgm:txFillClrLst>
    <dgm:txEffectClrLst/>
  </dgm:styleLbl>
  <dgm:styleLbl name="solidBgAcc1">
    <dgm:fillClrLst meth="repeat">
      <a:schemeClr val="lt1"/>
    </dgm:fillClrLst>
    <dgm:linClrLst meth="repeat">
      <a:schemeClr val="accent5"/>
    </dgm:linClrLst>
    <dgm:effectClrLst/>
    <dgm:txLinClrLst/>
    <dgm:txFillClrLst meth="repeat">
      <a:schemeClr val="dk1"/>
    </dgm:txFillClrLst>
    <dgm:txEffectClrLst/>
  </dgm:styleLbl>
  <dgm:styleLbl name="fgAccFollowNode1">
    <dgm:fillClrLst meth="repeat">
      <a:schemeClr val="lt1">
        <a:alpha val="90000"/>
        <a:tint val="40000"/>
      </a:schemeClr>
    </dgm:fillClrLst>
    <dgm:linClrLst meth="repeat">
      <a:schemeClr val="accent5">
        <a:alpha val="90000"/>
      </a:schemeClr>
    </dgm:linClrLst>
    <dgm:effectClrLst/>
    <dgm:txLinClrLst/>
    <dgm:txFillClrLst meth="repeat">
      <a:schemeClr val="dk1"/>
    </dgm:txFillClrLst>
    <dgm:txEffectClrLst/>
  </dgm:styleLbl>
  <dgm:styleLbl name="alignAccFollowNode1">
    <dgm:fillClrLst meth="repeat">
      <a:schemeClr val="lt1">
        <a:alpha val="90000"/>
        <a:tint val="40000"/>
      </a:schemeClr>
    </dgm:fillClrLst>
    <dgm:linClrLst meth="repeat">
      <a:schemeClr val="accent5">
        <a:alpha val="90000"/>
      </a:schemeClr>
    </dgm:linClrLst>
    <dgm:effectClrLst/>
    <dgm:txLinClrLst/>
    <dgm:txFillClrLst meth="repeat">
      <a:schemeClr val="dk1"/>
    </dgm:txFillClrLst>
    <dgm:txEffectClrLst/>
  </dgm:styleLbl>
  <dgm:styleLbl name="bgAccFollowNode1">
    <dgm:fillClrLst meth="repeat">
      <a:schemeClr val="lt1">
        <a:alpha val="90000"/>
        <a:tint val="40000"/>
      </a:schemeClr>
    </dgm:fillClrLst>
    <dgm:linClrLst meth="repeat">
      <a:schemeClr val="accent5">
        <a:alpha val="90000"/>
      </a:schemeClr>
    </dgm:linClrLst>
    <dgm:effectClrLst/>
    <dgm:txLinClrLst/>
    <dgm:txFillClrLst meth="repeat">
      <a:schemeClr val="dk1"/>
    </dgm:txFillClrLst>
    <dgm:txEffectClrLst/>
  </dgm:styleLbl>
  <dgm:styleLbl name="fgAcc0">
    <dgm:fillClrLst meth="repeat">
      <a:schemeClr val="accent5">
        <a:alpha val="90000"/>
        <a:tint val="40000"/>
      </a:schemeClr>
    </dgm:fillClrLst>
    <dgm:linClrLst meth="repeat">
      <a:schemeClr val="accent5"/>
    </dgm:linClrLst>
    <dgm:effectClrLst/>
    <dgm:txLinClrLst/>
    <dgm:txFillClrLst meth="repeat">
      <a:schemeClr val="dk1"/>
    </dgm:txFillClrLst>
    <dgm:txEffectClrLst/>
  </dgm:styleLbl>
  <dgm:styleLbl name="fgAcc2">
    <dgm:fillClrLst meth="repeat">
      <a:schemeClr val="accent5">
        <a:alpha val="90000"/>
        <a:tint val="40000"/>
      </a:schemeClr>
    </dgm:fillClrLst>
    <dgm:linClrLst meth="repeat">
      <a:schemeClr val="accent5"/>
    </dgm:linClrLst>
    <dgm:effectClrLst/>
    <dgm:txLinClrLst/>
    <dgm:txFillClrLst meth="repeat">
      <a:schemeClr val="dk1"/>
    </dgm:txFillClrLst>
    <dgm:txEffectClrLst/>
  </dgm:styleLbl>
  <dgm:styleLbl name="fgAcc3">
    <dgm:fillClrLst meth="repeat">
      <a:schemeClr val="accent5">
        <a:alpha val="90000"/>
        <a:tint val="40000"/>
      </a:schemeClr>
    </dgm:fillClrLst>
    <dgm:linClrLst meth="repeat">
      <a:schemeClr val="accent5"/>
    </dgm:linClrLst>
    <dgm:effectClrLst/>
    <dgm:txLinClrLst/>
    <dgm:txFillClrLst meth="repeat">
      <a:schemeClr val="dk1"/>
    </dgm:txFillClrLst>
    <dgm:txEffectClrLst/>
  </dgm:styleLbl>
  <dgm:styleLbl name="fgAcc4">
    <dgm:fillClrLst meth="repeat">
      <a:schemeClr val="accent5">
        <a:alpha val="90000"/>
        <a:tint val="40000"/>
      </a:schemeClr>
    </dgm:fillClrLst>
    <dgm:linClrLst meth="repeat">
      <a:schemeClr val="accent5"/>
    </dgm:linClrLst>
    <dgm:effectClrLst/>
    <dgm:txLinClrLst/>
    <dgm:txFillClrLst meth="repeat">
      <a:schemeClr val="dk1"/>
    </dgm:txFillClrLst>
    <dgm:txEffectClrLst/>
  </dgm:styleLbl>
  <dgm:styleLbl name="bgShp">
    <dgm:fillClrLst meth="repeat">
      <a:schemeClr val="accent5">
        <a:tint val="40000"/>
      </a:schemeClr>
    </dgm:fillClrLst>
    <dgm:linClrLst meth="repeat">
      <a:schemeClr val="accent5"/>
    </dgm:linClrLst>
    <dgm:effectClrLst/>
    <dgm:txLinClrLst/>
    <dgm:txFillClrLst meth="repeat">
      <a:schemeClr val="dk1"/>
    </dgm:txFillClrLst>
    <dgm:txEffectClrLst/>
  </dgm:styleLbl>
  <dgm:styleLbl name="dkBgShp">
    <dgm:fillClrLst meth="repeat">
      <a:schemeClr val="accent5">
        <a:shade val="80000"/>
      </a:schemeClr>
    </dgm:fillClrLst>
    <dgm:linClrLst meth="repeat">
      <a:schemeClr val="accent5"/>
    </dgm:linClrLst>
    <dgm:effectClrLst/>
    <dgm:txLinClrLst/>
    <dgm:txFillClrLst meth="repeat">
      <a:schemeClr val="lt1"/>
    </dgm:txFillClrLst>
    <dgm:txEffectClrLst/>
  </dgm:styleLbl>
  <dgm:styleLbl name="trBgShp">
    <dgm:fillClrLst meth="repeat">
      <a:schemeClr val="accent5">
        <a:tint val="50000"/>
        <a:alpha val="40000"/>
      </a:schemeClr>
    </dgm:fillClrLst>
    <dgm:linClrLst meth="repeat">
      <a:schemeClr val="accent5"/>
    </dgm:linClrLst>
    <dgm:effectClrLst/>
    <dgm:txLinClrLst/>
    <dgm:txFillClrLst meth="repeat">
      <a:schemeClr val="lt1"/>
    </dgm:txFillClrLst>
    <dgm:txEffectClrLst/>
  </dgm:styleLbl>
  <dgm:styleLbl name="fgShp">
    <dgm:fillClrLst meth="repeat">
      <a:schemeClr val="accent5">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data1.xml><?xml version="1.0" encoding="utf-8"?>
<dgm:dataModel xmlns:dgm="http://schemas.openxmlformats.org/drawingml/2006/diagram" xmlns:a="http://schemas.openxmlformats.org/drawingml/2006/main">
  <dgm:ptLst>
    <dgm:pt modelId="{82ABAEDD-FD68-4A9E-9ECC-67B3D9C429EF}" type="doc">
      <dgm:prSet loTypeId="urn:microsoft.com/office/officeart/2005/8/layout/venn1" loCatId="relationship" qsTypeId="urn:microsoft.com/office/officeart/2005/8/quickstyle/simple1" qsCatId="simple" csTypeId="urn:microsoft.com/office/officeart/2005/8/colors/accent5_1" csCatId="accent5" phldr="1"/>
      <dgm:spPr/>
    </dgm:pt>
    <dgm:pt modelId="{4AD8283E-2799-4236-BB3C-CEE8A92CE699}">
      <dgm:prSet phldrT="[Text]" custT="1"/>
      <dgm:spPr/>
      <dgm:t>
        <a:bodyPr/>
        <a:lstStyle/>
        <a:p>
          <a:pPr algn="ctr"/>
          <a:endParaRPr lang="en-US" sz="2400" b="1" dirty="0" smtClean="0"/>
        </a:p>
        <a:p>
          <a:pPr algn="ctr"/>
          <a:endParaRPr lang="en-US" sz="2400" b="1" dirty="0" smtClean="0"/>
        </a:p>
        <a:p>
          <a:pPr algn="ctr"/>
          <a:r>
            <a:rPr lang="en-US" sz="2400" b="1" dirty="0" smtClean="0"/>
            <a:t>create</a:t>
          </a:r>
        </a:p>
        <a:p>
          <a:pPr algn="ctr"/>
          <a:endParaRPr lang="en-US" sz="2000" b="1" dirty="0" smtClean="0"/>
        </a:p>
        <a:p>
          <a:pPr algn="ctr"/>
          <a:r>
            <a:rPr lang="en-US" sz="2400" b="1" dirty="0" smtClean="0"/>
            <a:t>rational, </a:t>
          </a:r>
        </a:p>
        <a:p>
          <a:pPr algn="ctr"/>
          <a:r>
            <a:rPr lang="en-US" sz="2400" b="1" dirty="0" smtClean="0"/>
            <a:t>quadratic and </a:t>
          </a:r>
        </a:p>
        <a:p>
          <a:pPr algn="ctr"/>
          <a:r>
            <a:rPr lang="en-US" sz="2400" b="1" dirty="0" smtClean="0"/>
            <a:t>exponential </a:t>
          </a:r>
        </a:p>
        <a:p>
          <a:pPr algn="ctr"/>
          <a:r>
            <a:rPr lang="en-US" sz="2400" b="1" dirty="0" smtClean="0"/>
            <a:t>functions</a:t>
          </a:r>
        </a:p>
        <a:p>
          <a:pPr algn="ctr"/>
          <a:endParaRPr lang="en-US" sz="1600" b="1" dirty="0" smtClean="0"/>
        </a:p>
        <a:p>
          <a:pPr algn="ctr"/>
          <a:endParaRPr lang="en-US" sz="1600" b="1" dirty="0" smtClean="0"/>
        </a:p>
        <a:p>
          <a:pPr algn="ctr"/>
          <a:endParaRPr lang="en-US" sz="1600" b="1" dirty="0" smtClean="0"/>
        </a:p>
      </dgm:t>
    </dgm:pt>
    <dgm:pt modelId="{AF9C038F-9F5B-488E-938F-4571DFFC3583}" type="parTrans" cxnId="{306BC0A4-25F1-4648-9F47-7D2C89E409E3}">
      <dgm:prSet/>
      <dgm:spPr/>
      <dgm:t>
        <a:bodyPr/>
        <a:lstStyle/>
        <a:p>
          <a:pPr algn="ctr"/>
          <a:endParaRPr lang="en-US" b="1"/>
        </a:p>
      </dgm:t>
    </dgm:pt>
    <dgm:pt modelId="{6555674E-DC83-495C-A7F9-D7EDD5BDCD58}" type="sibTrans" cxnId="{306BC0A4-25F1-4648-9F47-7D2C89E409E3}">
      <dgm:prSet/>
      <dgm:spPr/>
      <dgm:t>
        <a:bodyPr/>
        <a:lstStyle/>
        <a:p>
          <a:pPr algn="ctr"/>
          <a:endParaRPr lang="en-US" b="1"/>
        </a:p>
      </dgm:t>
    </dgm:pt>
    <dgm:pt modelId="{A22A64B9-05D6-4C97-B51B-9F0A0E596EED}">
      <dgm:prSet phldrT="[Text]" custT="1"/>
      <dgm:spPr/>
      <dgm:t>
        <a:bodyPr/>
        <a:lstStyle/>
        <a:p>
          <a:pPr algn="ctr"/>
          <a:endParaRPr lang="en-US" sz="2400" b="1" dirty="0" smtClean="0"/>
        </a:p>
        <a:p>
          <a:pPr algn="ctr"/>
          <a:endParaRPr lang="en-US" sz="2400" b="1" dirty="0" smtClean="0"/>
        </a:p>
        <a:p>
          <a:pPr algn="ctr"/>
          <a:r>
            <a:rPr lang="en-US" sz="2400" b="1" dirty="0" smtClean="0"/>
            <a:t>graph</a:t>
          </a:r>
        </a:p>
        <a:p>
          <a:pPr algn="ctr"/>
          <a:endParaRPr lang="en-US" sz="2400" b="1" dirty="0" smtClean="0"/>
        </a:p>
        <a:p>
          <a:pPr algn="ctr"/>
          <a:r>
            <a:rPr lang="en-US" sz="2300" b="1" dirty="0" smtClean="0"/>
            <a:t>rational </a:t>
          </a:r>
        </a:p>
        <a:p>
          <a:pPr algn="ctr"/>
          <a:r>
            <a:rPr lang="en-US" sz="2300" b="1" dirty="0" smtClean="0"/>
            <a:t>coefficients</a:t>
          </a:r>
        </a:p>
        <a:p>
          <a:pPr algn="ctr"/>
          <a:endParaRPr lang="en-US" sz="2400" b="1" dirty="0" smtClean="0"/>
        </a:p>
        <a:p>
          <a:pPr algn="ctr"/>
          <a:r>
            <a:rPr lang="en-US" sz="2400" b="1" dirty="0" smtClean="0"/>
            <a:t>check</a:t>
          </a:r>
        </a:p>
        <a:p>
          <a:pPr algn="ctr"/>
          <a:endParaRPr lang="en-US" sz="1400" b="1" dirty="0" smtClean="0"/>
        </a:p>
        <a:p>
          <a:pPr algn="ctr"/>
          <a:endParaRPr lang="en-US" sz="1400" b="1" dirty="0" smtClean="0"/>
        </a:p>
        <a:p>
          <a:pPr algn="ctr"/>
          <a:r>
            <a:rPr lang="en-US" sz="1400" b="1" dirty="0" smtClean="0"/>
            <a:t>                </a:t>
          </a:r>
        </a:p>
      </dgm:t>
    </dgm:pt>
    <dgm:pt modelId="{9BCF9A3A-CCC9-4B58-8667-12E70B088B8C}" type="parTrans" cxnId="{01CBC5AC-E95E-4C67-A984-A6F2848E280D}">
      <dgm:prSet/>
      <dgm:spPr/>
      <dgm:t>
        <a:bodyPr/>
        <a:lstStyle/>
        <a:p>
          <a:pPr algn="ctr"/>
          <a:endParaRPr lang="en-US" b="1"/>
        </a:p>
      </dgm:t>
    </dgm:pt>
    <dgm:pt modelId="{F002F4CF-EA26-4E71-83B3-F6CF84A26ADE}" type="sibTrans" cxnId="{01CBC5AC-E95E-4C67-A984-A6F2848E280D}">
      <dgm:prSet/>
      <dgm:spPr/>
      <dgm:t>
        <a:bodyPr/>
        <a:lstStyle/>
        <a:p>
          <a:pPr algn="ctr"/>
          <a:endParaRPr lang="en-US" b="1"/>
        </a:p>
      </dgm:t>
    </dgm:pt>
    <dgm:pt modelId="{05A4BEA7-E251-4457-9BB6-15007B57A19A}" type="pres">
      <dgm:prSet presAssocID="{82ABAEDD-FD68-4A9E-9ECC-67B3D9C429EF}" presName="compositeShape" presStyleCnt="0">
        <dgm:presLayoutVars>
          <dgm:chMax val="7"/>
          <dgm:dir/>
          <dgm:resizeHandles val="exact"/>
        </dgm:presLayoutVars>
      </dgm:prSet>
      <dgm:spPr/>
    </dgm:pt>
    <dgm:pt modelId="{D8E3B7EF-2922-4DF0-BC02-8D9706A5F302}" type="pres">
      <dgm:prSet presAssocID="{4AD8283E-2799-4236-BB3C-CEE8A92CE699}" presName="circ1" presStyleLbl="vennNode1" presStyleIdx="0" presStyleCnt="2" custScaleX="134760" custLinFactNeighborX="-6244" custLinFactNeighborY="1821"/>
      <dgm:spPr/>
      <dgm:t>
        <a:bodyPr/>
        <a:lstStyle/>
        <a:p>
          <a:endParaRPr lang="en-US"/>
        </a:p>
      </dgm:t>
    </dgm:pt>
    <dgm:pt modelId="{774D41C9-0780-4EA5-9966-0248E30EFA4C}" type="pres">
      <dgm:prSet presAssocID="{4AD8283E-2799-4236-BB3C-CEE8A92CE699}" presName="circ1Tx" presStyleLbl="revTx" presStyleIdx="0" presStyleCnt="0">
        <dgm:presLayoutVars>
          <dgm:chMax val="0"/>
          <dgm:chPref val="0"/>
          <dgm:bulletEnabled val="1"/>
        </dgm:presLayoutVars>
      </dgm:prSet>
      <dgm:spPr/>
      <dgm:t>
        <a:bodyPr/>
        <a:lstStyle/>
        <a:p>
          <a:endParaRPr lang="en-US"/>
        </a:p>
      </dgm:t>
    </dgm:pt>
    <dgm:pt modelId="{EE5D9366-4DEE-48B1-AE7F-EF3919A10F00}" type="pres">
      <dgm:prSet presAssocID="{A22A64B9-05D6-4C97-B51B-9F0A0E596EED}" presName="circ2" presStyleLbl="vennNode1" presStyleIdx="1" presStyleCnt="2" custScaleX="119255" custScaleY="100547" custLinFactNeighborX="3809" custLinFactNeighborY="13711"/>
      <dgm:spPr/>
      <dgm:t>
        <a:bodyPr/>
        <a:lstStyle/>
        <a:p>
          <a:endParaRPr lang="en-US"/>
        </a:p>
      </dgm:t>
    </dgm:pt>
    <dgm:pt modelId="{1BC7A512-8B78-4C5B-833A-403CB6287581}" type="pres">
      <dgm:prSet presAssocID="{A22A64B9-05D6-4C97-B51B-9F0A0E596EED}" presName="circ2Tx" presStyleLbl="revTx" presStyleIdx="0" presStyleCnt="0">
        <dgm:presLayoutVars>
          <dgm:chMax val="0"/>
          <dgm:chPref val="0"/>
          <dgm:bulletEnabled val="1"/>
        </dgm:presLayoutVars>
      </dgm:prSet>
      <dgm:spPr/>
      <dgm:t>
        <a:bodyPr/>
        <a:lstStyle/>
        <a:p>
          <a:endParaRPr lang="en-US"/>
        </a:p>
      </dgm:t>
    </dgm:pt>
  </dgm:ptLst>
  <dgm:cxnLst>
    <dgm:cxn modelId="{8B411F25-E19D-4852-B43C-F9FFEEB49AEF}" type="presOf" srcId="{4AD8283E-2799-4236-BB3C-CEE8A92CE699}" destId="{D8E3B7EF-2922-4DF0-BC02-8D9706A5F302}" srcOrd="0" destOrd="0" presId="urn:microsoft.com/office/officeart/2005/8/layout/venn1"/>
    <dgm:cxn modelId="{5F63EB1F-54F9-4EA7-8221-7F7FC4B5B59E}" type="presOf" srcId="{A22A64B9-05D6-4C97-B51B-9F0A0E596EED}" destId="{EE5D9366-4DEE-48B1-AE7F-EF3919A10F00}" srcOrd="0" destOrd="0" presId="urn:microsoft.com/office/officeart/2005/8/layout/venn1"/>
    <dgm:cxn modelId="{08F1C3A7-6B5E-4259-BA97-03C87DFDA4D3}" type="presOf" srcId="{4AD8283E-2799-4236-BB3C-CEE8A92CE699}" destId="{774D41C9-0780-4EA5-9966-0248E30EFA4C}" srcOrd="1" destOrd="0" presId="urn:microsoft.com/office/officeart/2005/8/layout/venn1"/>
    <dgm:cxn modelId="{306BC0A4-25F1-4648-9F47-7D2C89E409E3}" srcId="{82ABAEDD-FD68-4A9E-9ECC-67B3D9C429EF}" destId="{4AD8283E-2799-4236-BB3C-CEE8A92CE699}" srcOrd="0" destOrd="0" parTransId="{AF9C038F-9F5B-488E-938F-4571DFFC3583}" sibTransId="{6555674E-DC83-495C-A7F9-D7EDD5BDCD58}"/>
    <dgm:cxn modelId="{65C2DD4D-5DAD-46A0-B72B-6123D0B31CE0}" type="presOf" srcId="{A22A64B9-05D6-4C97-B51B-9F0A0E596EED}" destId="{1BC7A512-8B78-4C5B-833A-403CB6287581}" srcOrd="1" destOrd="0" presId="urn:microsoft.com/office/officeart/2005/8/layout/venn1"/>
    <dgm:cxn modelId="{30725E21-C4EA-4206-9F10-D81A00ADA9E7}" type="presOf" srcId="{82ABAEDD-FD68-4A9E-9ECC-67B3D9C429EF}" destId="{05A4BEA7-E251-4457-9BB6-15007B57A19A}" srcOrd="0" destOrd="0" presId="urn:microsoft.com/office/officeart/2005/8/layout/venn1"/>
    <dgm:cxn modelId="{01CBC5AC-E95E-4C67-A984-A6F2848E280D}" srcId="{82ABAEDD-FD68-4A9E-9ECC-67B3D9C429EF}" destId="{A22A64B9-05D6-4C97-B51B-9F0A0E596EED}" srcOrd="1" destOrd="0" parTransId="{9BCF9A3A-CCC9-4B58-8667-12E70B088B8C}" sibTransId="{F002F4CF-EA26-4E71-83B3-F6CF84A26ADE}"/>
    <dgm:cxn modelId="{57306310-A2E7-4903-B71B-54CEE3BA390B}" type="presParOf" srcId="{05A4BEA7-E251-4457-9BB6-15007B57A19A}" destId="{D8E3B7EF-2922-4DF0-BC02-8D9706A5F302}" srcOrd="0" destOrd="0" presId="urn:microsoft.com/office/officeart/2005/8/layout/venn1"/>
    <dgm:cxn modelId="{FD911E1E-CC82-4192-90B6-36C4F447A3C5}" type="presParOf" srcId="{05A4BEA7-E251-4457-9BB6-15007B57A19A}" destId="{774D41C9-0780-4EA5-9966-0248E30EFA4C}" srcOrd="1" destOrd="0" presId="urn:microsoft.com/office/officeart/2005/8/layout/venn1"/>
    <dgm:cxn modelId="{F662D3F0-2E04-4523-A8C0-0BB5673868D2}" type="presParOf" srcId="{05A4BEA7-E251-4457-9BB6-15007B57A19A}" destId="{EE5D9366-4DEE-48B1-AE7F-EF3919A10F00}" srcOrd="2" destOrd="0" presId="urn:microsoft.com/office/officeart/2005/8/layout/venn1"/>
    <dgm:cxn modelId="{E35FF9C8-8918-4ADB-A035-D8D18A0A578B}" type="presParOf" srcId="{05A4BEA7-E251-4457-9BB6-15007B57A19A}" destId="{1BC7A512-8B78-4C5B-833A-403CB6287581}" srcOrd="3" destOrd="0" presId="urn:microsoft.com/office/officeart/2005/8/layout/venn1"/>
  </dgm:cxnLst>
  <dgm:bg/>
  <dgm:whole/>
  <dgm:extLst>
    <a:ext uri="http://schemas.microsoft.com/office/drawing/2008/diagram">
      <dsp:dataModelExt xmlns:dsp="http://schemas.microsoft.com/office/drawing/2008/diagram" xmlns="" relId="rId6" minVer="http://schemas.openxmlformats.org/drawingml/2006/diagram"/>
    </a:ext>
  </dgm:extLst>
</dgm:dataModel>
</file>

<file path=ppt/diagrams/drawing1.xml><?xml version="1.0" encoding="utf-8"?>
<dsp:drawing xmlns:dgm="http://schemas.openxmlformats.org/drawingml/2006/diagram" xmlns:a="http://schemas.openxmlformats.org/drawingml/2006/main" xmlns:dsp="http://schemas.microsoft.com/office/drawing/2008/diagram">
  <dsp:spTree>
    <dsp:nvGrpSpPr>
      <dsp:cNvPr id="0" name=""/>
      <dsp:cNvGrpSpPr/>
    </dsp:nvGrpSpPr>
    <dsp:grpSpPr/>
    <dsp:sp modelId="{D8E3B7EF-2922-4DF0-BC02-8D9706A5F302}">
      <dsp:nvSpPr>
        <dsp:cNvPr id="0" name=""/>
        <dsp:cNvSpPr/>
      </dsp:nvSpPr>
      <dsp:spPr>
        <a:xfrm>
          <a:off x="76200" y="19897"/>
          <a:ext cx="4902168" cy="3637702"/>
        </a:xfrm>
        <a:prstGeom prst="ellipse">
          <a:avLst/>
        </a:prstGeom>
        <a:solidFill>
          <a:schemeClr val="lt1">
            <a:alpha val="50000"/>
            <a:hueOff val="0"/>
            <a:satOff val="0"/>
            <a:lumOff val="0"/>
            <a:alphaOff val="0"/>
          </a:schemeClr>
        </a:solidFill>
        <a:ln w="25400" cap="flat" cmpd="sng" algn="ctr">
          <a:solidFill>
            <a:schemeClr val="accent5">
              <a:shade val="80000"/>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tx1"/>
        </a:fontRef>
      </dsp:style>
      <dsp:txBody>
        <a:bodyPr spcFirstLastPara="0" vert="horz" wrap="square" lIns="0" tIns="0" rIns="0" bIns="0" numCol="1" spcCol="1270" anchor="ctr" anchorCtr="0">
          <a:noAutofit/>
        </a:bodyPr>
        <a:lstStyle/>
        <a:p>
          <a:pPr lvl="0" algn="ctr" defTabSz="1066800">
            <a:lnSpc>
              <a:spcPct val="90000"/>
            </a:lnSpc>
            <a:spcBef>
              <a:spcPct val="0"/>
            </a:spcBef>
            <a:spcAft>
              <a:spcPct val="35000"/>
            </a:spcAft>
          </a:pPr>
          <a:endParaRPr lang="en-US" sz="2400" b="1" kern="1200" dirty="0" smtClean="0"/>
        </a:p>
        <a:p>
          <a:pPr lvl="0" algn="ctr" defTabSz="1066800">
            <a:lnSpc>
              <a:spcPct val="90000"/>
            </a:lnSpc>
            <a:spcBef>
              <a:spcPct val="0"/>
            </a:spcBef>
            <a:spcAft>
              <a:spcPct val="35000"/>
            </a:spcAft>
          </a:pPr>
          <a:endParaRPr lang="en-US" sz="2400" b="1" kern="1200" dirty="0" smtClean="0"/>
        </a:p>
        <a:p>
          <a:pPr lvl="0" algn="ctr" defTabSz="1066800">
            <a:lnSpc>
              <a:spcPct val="90000"/>
            </a:lnSpc>
            <a:spcBef>
              <a:spcPct val="0"/>
            </a:spcBef>
            <a:spcAft>
              <a:spcPct val="35000"/>
            </a:spcAft>
          </a:pPr>
          <a:r>
            <a:rPr lang="en-US" sz="2400" b="1" kern="1200" dirty="0" smtClean="0"/>
            <a:t>create</a:t>
          </a:r>
        </a:p>
        <a:p>
          <a:pPr lvl="0" algn="ctr" defTabSz="1066800">
            <a:lnSpc>
              <a:spcPct val="90000"/>
            </a:lnSpc>
            <a:spcBef>
              <a:spcPct val="0"/>
            </a:spcBef>
            <a:spcAft>
              <a:spcPct val="35000"/>
            </a:spcAft>
          </a:pPr>
          <a:endParaRPr lang="en-US" sz="2000" b="1" kern="1200" dirty="0" smtClean="0"/>
        </a:p>
        <a:p>
          <a:pPr lvl="0" algn="ctr" defTabSz="1066800">
            <a:lnSpc>
              <a:spcPct val="90000"/>
            </a:lnSpc>
            <a:spcBef>
              <a:spcPct val="0"/>
            </a:spcBef>
            <a:spcAft>
              <a:spcPct val="35000"/>
            </a:spcAft>
          </a:pPr>
          <a:r>
            <a:rPr lang="en-US" sz="2400" b="1" kern="1200" dirty="0" smtClean="0"/>
            <a:t>rational, </a:t>
          </a:r>
        </a:p>
        <a:p>
          <a:pPr lvl="0" algn="ctr" defTabSz="1066800">
            <a:lnSpc>
              <a:spcPct val="90000"/>
            </a:lnSpc>
            <a:spcBef>
              <a:spcPct val="0"/>
            </a:spcBef>
            <a:spcAft>
              <a:spcPct val="35000"/>
            </a:spcAft>
          </a:pPr>
          <a:r>
            <a:rPr lang="en-US" sz="2400" b="1" kern="1200" dirty="0" smtClean="0"/>
            <a:t>quadratic and </a:t>
          </a:r>
        </a:p>
        <a:p>
          <a:pPr lvl="0" algn="ctr" defTabSz="1066800">
            <a:lnSpc>
              <a:spcPct val="90000"/>
            </a:lnSpc>
            <a:spcBef>
              <a:spcPct val="0"/>
            </a:spcBef>
            <a:spcAft>
              <a:spcPct val="35000"/>
            </a:spcAft>
          </a:pPr>
          <a:r>
            <a:rPr lang="en-US" sz="2400" b="1" kern="1200" dirty="0" smtClean="0"/>
            <a:t>exponential </a:t>
          </a:r>
        </a:p>
        <a:p>
          <a:pPr lvl="0" algn="ctr" defTabSz="1066800">
            <a:lnSpc>
              <a:spcPct val="90000"/>
            </a:lnSpc>
            <a:spcBef>
              <a:spcPct val="0"/>
            </a:spcBef>
            <a:spcAft>
              <a:spcPct val="35000"/>
            </a:spcAft>
          </a:pPr>
          <a:r>
            <a:rPr lang="en-US" sz="2400" b="1" kern="1200" dirty="0" smtClean="0"/>
            <a:t>functions</a:t>
          </a:r>
        </a:p>
        <a:p>
          <a:pPr lvl="0" algn="ctr" defTabSz="1066800">
            <a:lnSpc>
              <a:spcPct val="90000"/>
            </a:lnSpc>
            <a:spcBef>
              <a:spcPct val="0"/>
            </a:spcBef>
            <a:spcAft>
              <a:spcPct val="35000"/>
            </a:spcAft>
          </a:pPr>
          <a:endParaRPr lang="en-US" sz="1600" b="1" kern="1200" dirty="0" smtClean="0"/>
        </a:p>
        <a:p>
          <a:pPr lvl="0" algn="ctr" defTabSz="1066800">
            <a:lnSpc>
              <a:spcPct val="90000"/>
            </a:lnSpc>
            <a:spcBef>
              <a:spcPct val="0"/>
            </a:spcBef>
            <a:spcAft>
              <a:spcPct val="35000"/>
            </a:spcAft>
          </a:pPr>
          <a:endParaRPr lang="en-US" sz="1600" b="1" kern="1200" dirty="0" smtClean="0"/>
        </a:p>
        <a:p>
          <a:pPr lvl="0" algn="ctr" defTabSz="1066800">
            <a:lnSpc>
              <a:spcPct val="90000"/>
            </a:lnSpc>
            <a:spcBef>
              <a:spcPct val="0"/>
            </a:spcBef>
            <a:spcAft>
              <a:spcPct val="35000"/>
            </a:spcAft>
          </a:pPr>
          <a:endParaRPr lang="en-US" sz="1600" b="1" kern="1200" dirty="0" smtClean="0"/>
        </a:p>
      </dsp:txBody>
      <dsp:txXfrm>
        <a:off x="760737" y="448860"/>
        <a:ext cx="2826475" cy="2779776"/>
      </dsp:txXfrm>
    </dsp:sp>
    <dsp:sp modelId="{EE5D9366-4DEE-48B1-AE7F-EF3919A10F00}">
      <dsp:nvSpPr>
        <dsp:cNvPr id="0" name=""/>
        <dsp:cNvSpPr/>
      </dsp:nvSpPr>
      <dsp:spPr>
        <a:xfrm>
          <a:off x="3345679" y="0"/>
          <a:ext cx="4338142" cy="3657600"/>
        </a:xfrm>
        <a:prstGeom prst="ellipse">
          <a:avLst/>
        </a:prstGeom>
        <a:solidFill>
          <a:schemeClr val="lt1">
            <a:alpha val="50000"/>
            <a:hueOff val="0"/>
            <a:satOff val="0"/>
            <a:lumOff val="0"/>
            <a:alphaOff val="0"/>
          </a:schemeClr>
        </a:solidFill>
        <a:ln w="25400" cap="flat" cmpd="sng" algn="ctr">
          <a:solidFill>
            <a:schemeClr val="accent5">
              <a:shade val="80000"/>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tx1"/>
        </a:fontRef>
      </dsp:style>
      <dsp:txBody>
        <a:bodyPr spcFirstLastPara="0" vert="horz" wrap="square" lIns="0" tIns="0" rIns="0" bIns="0" numCol="1" spcCol="1270" anchor="ctr" anchorCtr="0">
          <a:noAutofit/>
        </a:bodyPr>
        <a:lstStyle/>
        <a:p>
          <a:pPr lvl="0" algn="ctr" defTabSz="1066800">
            <a:lnSpc>
              <a:spcPct val="90000"/>
            </a:lnSpc>
            <a:spcBef>
              <a:spcPct val="0"/>
            </a:spcBef>
            <a:spcAft>
              <a:spcPct val="35000"/>
            </a:spcAft>
          </a:pPr>
          <a:endParaRPr lang="en-US" sz="2400" b="1" kern="1200" dirty="0" smtClean="0"/>
        </a:p>
        <a:p>
          <a:pPr lvl="0" algn="ctr" defTabSz="1066800">
            <a:lnSpc>
              <a:spcPct val="90000"/>
            </a:lnSpc>
            <a:spcBef>
              <a:spcPct val="0"/>
            </a:spcBef>
            <a:spcAft>
              <a:spcPct val="35000"/>
            </a:spcAft>
          </a:pPr>
          <a:endParaRPr lang="en-US" sz="2400" b="1" kern="1200" dirty="0" smtClean="0"/>
        </a:p>
        <a:p>
          <a:pPr lvl="0" algn="ctr" defTabSz="1066800">
            <a:lnSpc>
              <a:spcPct val="90000"/>
            </a:lnSpc>
            <a:spcBef>
              <a:spcPct val="0"/>
            </a:spcBef>
            <a:spcAft>
              <a:spcPct val="35000"/>
            </a:spcAft>
          </a:pPr>
          <a:r>
            <a:rPr lang="en-US" sz="2400" b="1" kern="1200" dirty="0" smtClean="0"/>
            <a:t>graph</a:t>
          </a:r>
        </a:p>
        <a:p>
          <a:pPr lvl="0" algn="ctr" defTabSz="1066800">
            <a:lnSpc>
              <a:spcPct val="90000"/>
            </a:lnSpc>
            <a:spcBef>
              <a:spcPct val="0"/>
            </a:spcBef>
            <a:spcAft>
              <a:spcPct val="35000"/>
            </a:spcAft>
          </a:pPr>
          <a:endParaRPr lang="en-US" sz="2400" b="1" kern="1200" dirty="0" smtClean="0"/>
        </a:p>
        <a:p>
          <a:pPr lvl="0" algn="ctr" defTabSz="1066800">
            <a:lnSpc>
              <a:spcPct val="90000"/>
            </a:lnSpc>
            <a:spcBef>
              <a:spcPct val="0"/>
            </a:spcBef>
            <a:spcAft>
              <a:spcPct val="35000"/>
            </a:spcAft>
          </a:pPr>
          <a:r>
            <a:rPr lang="en-US" sz="2300" b="1" kern="1200" dirty="0" smtClean="0"/>
            <a:t>rational </a:t>
          </a:r>
        </a:p>
        <a:p>
          <a:pPr lvl="0" algn="ctr" defTabSz="1066800">
            <a:lnSpc>
              <a:spcPct val="90000"/>
            </a:lnSpc>
            <a:spcBef>
              <a:spcPct val="0"/>
            </a:spcBef>
            <a:spcAft>
              <a:spcPct val="35000"/>
            </a:spcAft>
          </a:pPr>
          <a:r>
            <a:rPr lang="en-US" sz="2300" b="1" kern="1200" dirty="0" smtClean="0"/>
            <a:t>coefficients</a:t>
          </a:r>
        </a:p>
        <a:p>
          <a:pPr lvl="0" algn="ctr" defTabSz="1066800">
            <a:lnSpc>
              <a:spcPct val="90000"/>
            </a:lnSpc>
            <a:spcBef>
              <a:spcPct val="0"/>
            </a:spcBef>
            <a:spcAft>
              <a:spcPct val="35000"/>
            </a:spcAft>
          </a:pPr>
          <a:endParaRPr lang="en-US" sz="2400" b="1" kern="1200" dirty="0" smtClean="0"/>
        </a:p>
        <a:p>
          <a:pPr lvl="0" algn="ctr" defTabSz="1066800">
            <a:lnSpc>
              <a:spcPct val="90000"/>
            </a:lnSpc>
            <a:spcBef>
              <a:spcPct val="0"/>
            </a:spcBef>
            <a:spcAft>
              <a:spcPct val="35000"/>
            </a:spcAft>
          </a:pPr>
          <a:r>
            <a:rPr lang="en-US" sz="2400" b="1" kern="1200" dirty="0" smtClean="0"/>
            <a:t>check</a:t>
          </a:r>
        </a:p>
        <a:p>
          <a:pPr lvl="0" algn="ctr" defTabSz="1066800">
            <a:lnSpc>
              <a:spcPct val="90000"/>
            </a:lnSpc>
            <a:spcBef>
              <a:spcPct val="0"/>
            </a:spcBef>
            <a:spcAft>
              <a:spcPct val="35000"/>
            </a:spcAft>
          </a:pPr>
          <a:endParaRPr lang="en-US" sz="1400" b="1" kern="1200" dirty="0" smtClean="0"/>
        </a:p>
        <a:p>
          <a:pPr lvl="0" algn="ctr" defTabSz="1066800">
            <a:lnSpc>
              <a:spcPct val="90000"/>
            </a:lnSpc>
            <a:spcBef>
              <a:spcPct val="0"/>
            </a:spcBef>
            <a:spcAft>
              <a:spcPct val="35000"/>
            </a:spcAft>
          </a:pPr>
          <a:endParaRPr lang="en-US" sz="1400" b="1" kern="1200" dirty="0" smtClean="0"/>
        </a:p>
        <a:p>
          <a:pPr lvl="0" algn="ctr" defTabSz="1066800">
            <a:lnSpc>
              <a:spcPct val="90000"/>
            </a:lnSpc>
            <a:spcBef>
              <a:spcPct val="0"/>
            </a:spcBef>
            <a:spcAft>
              <a:spcPct val="35000"/>
            </a:spcAft>
          </a:pPr>
          <a:r>
            <a:rPr lang="en-US" sz="1400" b="1" kern="1200" dirty="0" smtClean="0"/>
            <a:t>                </a:t>
          </a:r>
        </a:p>
      </dsp:txBody>
      <dsp:txXfrm>
        <a:off x="4576773" y="431309"/>
        <a:ext cx="2501271" cy="2794981"/>
      </dsp:txXfrm>
    </dsp:sp>
  </dsp:spTree>
</dsp:drawing>
</file>

<file path=ppt/diagrams/layout1.xml><?xml version="1.0" encoding="utf-8"?>
<dgm:layoutDef xmlns:dgm="http://schemas.openxmlformats.org/drawingml/2006/diagram" xmlns:a="http://schemas.openxmlformats.org/drawingml/2006/main" uniqueId="urn:microsoft.com/office/officeart/2005/8/layout/venn1">
  <dgm:title val=""/>
  <dgm:desc val=""/>
  <dgm:catLst>
    <dgm:cat type="relationship" pri="28000"/>
    <dgm:cat type="convert" pri="19000"/>
  </dgm:catLst>
  <dgm:sampData useDef="1">
    <dgm:dataModel>
      <dgm:ptLst/>
      <dgm:bg/>
      <dgm:whole/>
    </dgm:dataModel>
  </dgm:sampData>
  <dgm:styleData useDef="1">
    <dgm:dataModel>
      <dgm:ptLst/>
      <dgm:bg/>
      <dgm:whole/>
    </dgm:dataModel>
  </dgm:styleData>
  <dgm:clrData>
    <dgm:dataModel>
      <dgm:ptLst>
        <dgm:pt modelId="0" type="doc"/>
        <dgm:pt modelId="1"/>
        <dgm:pt modelId="2"/>
        <dgm:pt modelId="3"/>
        <dgm:pt modelId="4"/>
      </dgm:ptLst>
      <dgm:cxnLst>
        <dgm:cxn modelId="7" srcId="0" destId="1" srcOrd="0" destOrd="0"/>
        <dgm:cxn modelId="8" srcId="0" destId="2" srcOrd="1" destOrd="0"/>
        <dgm:cxn modelId="9" srcId="0" destId="3" srcOrd="2" destOrd="0"/>
        <dgm:cxn modelId="10" srcId="0" destId="4" srcOrd="3" destOrd="0"/>
      </dgm:cxnLst>
      <dgm:bg/>
      <dgm:whole/>
    </dgm:dataModel>
  </dgm:clrData>
  <dgm:layoutNode name="compositeShape">
    <dgm:varLst>
      <dgm:chMax val="7"/>
      <dgm:dir/>
      <dgm:resizeHandles val="exact"/>
    </dgm:varLst>
    <dgm:choose name="Name0">
      <dgm:if name="Name1" axis="ch" ptType="node" func="cnt" op="equ" val="1">
        <dgm:alg type="composite">
          <dgm:param type="ar" val="1"/>
        </dgm:alg>
      </dgm:if>
      <dgm:if name="Name2" axis="ch" ptType="node" func="cnt" op="equ" val="2">
        <dgm:alg type="composite">
          <dgm:param type="ar" val="1.792"/>
        </dgm:alg>
      </dgm:if>
      <dgm:if name="Name3" axis="ch" ptType="node" func="cnt" op="equ" val="3">
        <dgm:alg type="composite">
          <dgm:param type="ar" val="1"/>
        </dgm:alg>
      </dgm:if>
      <dgm:if name="Name4" axis="ch" ptType="node" func="cnt" op="equ" val="4">
        <dgm:alg type="composite">
          <dgm:param type="ar" val="1"/>
        </dgm:alg>
      </dgm:if>
      <dgm:if name="Name5" axis="ch" ptType="node" func="cnt" op="equ" val="5">
        <dgm:alg type="composite">
          <dgm:param type="ar" val="1.4"/>
        </dgm:alg>
      </dgm:if>
      <dgm:if name="Name6" axis="ch" ptType="node" func="cnt" op="equ" val="6">
        <dgm:alg type="composite">
          <dgm:param type="ar" val="1.285"/>
        </dgm:alg>
      </dgm:if>
      <dgm:if name="Name7" axis="ch" ptType="node" func="cnt" op="equ" val="7">
        <dgm:alg type="composite">
          <dgm:param type="ar" val="1.359"/>
        </dgm:alg>
      </dgm:if>
      <dgm:else name="Name8">
        <dgm:alg type="composite">
          <dgm:param type="ar" val="1.359"/>
        </dgm:alg>
      </dgm:else>
    </dgm:choose>
    <dgm:shape xmlns:r="http://schemas.openxmlformats.org/officeDocument/2006/relationships" r:blip="">
      <dgm:adjLst/>
    </dgm:shape>
    <dgm:presOf/>
    <dgm:choose name="Name9">
      <dgm:if name="Name10" axis="ch" ptType="node" func="cnt" op="equ" val="1">
        <dgm:constrLst>
          <dgm:constr type="ctrX" for="ch" forName="circ1TxSh" refType="w" fact="0.5"/>
          <dgm:constr type="ctrY" for="ch" forName="circ1TxSh" refType="h" fact="0.5"/>
          <dgm:constr type="w" for="ch" forName="circ1TxSh" refType="w"/>
          <dgm:constr type="h" for="ch" forName="circ1TxSh" refType="h"/>
          <dgm:constr type="primFontSz" for="ch" ptType="node" op="equ"/>
        </dgm:constrLst>
      </dgm:if>
      <dgm:if name="Name11" axis="ch" ptType="node" func="cnt" op="equ" val="2">
        <dgm:constrLst>
          <dgm:constr type="ctrX" for="ch" forName="circ1" refType="w" fact="0.3"/>
          <dgm:constr type="ctrY" for="ch" forName="circ1" refType="h" fact="0.5"/>
          <dgm:constr type="w" for="ch" forName="circ1" refType="w" fact="0.555"/>
          <dgm:constr type="h" for="ch" forName="circ1" refType="h" fact="0.99456"/>
          <dgm:constr type="l" for="ch" forName="circ1Tx" refType="w" fact="0.1"/>
          <dgm:constr type="t" for="ch" forName="circ1Tx" refType="h" fact="0.12"/>
          <dgm:constr type="w" for="ch" forName="circ1Tx" refType="w" fact="0.32"/>
          <dgm:constr type="h" for="ch" forName="circ1Tx" refType="h" fact="0.76"/>
          <dgm:constr type="ctrX" for="ch" forName="circ2" refType="w" fact="0.7"/>
          <dgm:constr type="ctrY" for="ch" forName="circ2" refType="h" fact="0.5"/>
          <dgm:constr type="w" for="ch" forName="circ2" refType="w" fact="0.555"/>
          <dgm:constr type="h" for="ch" forName="circ2" refType="h" fact="0.99456"/>
          <dgm:constr type="l" for="ch" forName="circ2Tx" refType="w" fact="0.58"/>
          <dgm:constr type="t" for="ch" forName="circ2Tx" refType="h" fact="0.12"/>
          <dgm:constr type="w" for="ch" forName="circ2Tx" refType="w" fact="0.32"/>
          <dgm:constr type="h" for="ch" forName="circ2Tx" refType="h" fact="0.76"/>
          <dgm:constr type="primFontSz" for="ch" ptType="node" op="equ"/>
        </dgm:constrLst>
      </dgm:if>
      <dgm:if name="Name12" axis="ch" ptType="node" func="cnt" op="equ" val="3">
        <dgm:constrLst>
          <dgm:constr type="ctrX" for="ch" forName="circ1" refType="w" fact="0.5"/>
          <dgm:constr type="ctrY" for="ch" forName="circ1" refType="w" fact="0.25"/>
          <dgm:constr type="w" for="ch" forName="circ1" refType="w" fact="0.6"/>
          <dgm:constr type="h" for="ch" forName="circ1" refType="h" fact="0.6"/>
          <dgm:constr type="l" for="ch" forName="circ1Tx" refType="w" fact="0.28"/>
          <dgm:constr type="t" for="ch" forName="circ1Tx" refType="h" fact="0.055"/>
          <dgm:constr type="w" for="ch" forName="circ1Tx" refType="w" fact="0.44"/>
          <dgm:constr type="h" for="ch" forName="circ1Tx" refType="h" fact="0.27"/>
          <dgm:constr type="ctrX" for="ch" forName="circ2" refType="w" fact="0.7165"/>
          <dgm:constr type="ctrY" for="ch" forName="circ2" refType="w" fact="0.625"/>
          <dgm:constr type="w" for="ch" forName="circ2" refType="w" fact="0.6"/>
          <dgm:constr type="h" for="ch" forName="circ2" refType="h" fact="0.6"/>
          <dgm:constr type="l" for="ch" forName="circ2Tx" refType="w" fact="0.6"/>
          <dgm:constr type="t" for="ch" forName="circ2Tx" refType="h" fact="0.48"/>
          <dgm:constr type="w" for="ch" forName="circ2Tx" refType="w" fact="0.36"/>
          <dgm:constr type="h" for="ch" forName="circ2Tx" refType="h" fact="0.33"/>
          <dgm:constr type="ctrX" for="ch" forName="circ3" refType="w" fact="0.2835"/>
          <dgm:constr type="ctrY" for="ch" forName="circ3" refType="w" fact="0.625"/>
          <dgm:constr type="w" for="ch" forName="circ3" refType="w" fact="0.6"/>
          <dgm:constr type="h" for="ch" forName="circ3" refType="h" fact="0.6"/>
          <dgm:constr type="l" for="ch" forName="circ3Tx" refType="w" fact="0.04"/>
          <dgm:constr type="t" for="ch" forName="circ3Tx" refType="h" fact="0.48"/>
          <dgm:constr type="w" for="ch" forName="circ3Tx" refType="w" fact="0.36"/>
          <dgm:constr type="h" for="ch" forName="circ3Tx" refType="h" fact="0.33"/>
          <dgm:constr type="primFontSz" for="ch" ptType="node" op="equ"/>
        </dgm:constrLst>
      </dgm:if>
      <dgm:if name="Name13" axis="ch" ptType="node" func="cnt" op="equ" val="4">
        <dgm:constrLst>
          <dgm:constr type="ctrX" for="ch" forName="circ1" refType="w" fact="0.5"/>
          <dgm:constr type="ctrY" for="ch" forName="circ1" refType="w" fact="0.27"/>
          <dgm:constr type="w" for="ch" forName="circ1" refType="w" fact="0.52"/>
          <dgm:constr type="h" for="ch" forName="circ1" refType="h" fact="0.52"/>
          <dgm:constr type="l" for="ch" forName="circ1Tx" refType="w" fact="0.3"/>
          <dgm:constr type="t" for="ch" forName="circ1Tx" refType="h" fact="0.08"/>
          <dgm:constr type="w" for="ch" forName="circ1Tx" refType="w" fact="0.4"/>
          <dgm:constr type="h" for="ch" forName="circ1Tx" refType="h" fact="0.165"/>
          <dgm:constr type="ctrX" for="ch" forName="circ2" refType="w" fact="0.73"/>
          <dgm:constr type="ctrY" for="ch" forName="circ2" refType="w" fact="0.5"/>
          <dgm:constr type="w" for="ch" forName="circ2" refType="w" fact="0.52"/>
          <dgm:constr type="h" for="ch" forName="circ2" refType="h" fact="0.52"/>
          <dgm:constr type="r" for="ch" forName="circ2Tx" refType="w" fact="0.95"/>
          <dgm:constr type="t" for="ch" forName="circ2Tx" refType="h" fact="0.3"/>
          <dgm:constr type="w" for="ch" forName="circ2Tx" refType="w" fact="0.2"/>
          <dgm:constr type="h" for="ch" forName="circ2Tx" refType="h" fact="0.4"/>
          <dgm:constr type="ctrX" for="ch" forName="circ3" refType="w" fact="0.5"/>
          <dgm:constr type="ctrY" for="ch" forName="circ3" refType="w" fact="0.73"/>
          <dgm:constr type="w" for="ch" forName="circ3" refType="w" fact="0.52"/>
          <dgm:constr type="h" for="ch" forName="circ3" refType="h" fact="0.52"/>
          <dgm:constr type="l" for="ch" forName="circ3Tx" refType="w" fact="0.3"/>
          <dgm:constr type="b" for="ch" forName="circ3Tx" refType="h" fact="0.92"/>
          <dgm:constr type="w" for="ch" forName="circ3Tx" refType="w" fact="0.4"/>
          <dgm:constr type="h" for="ch" forName="circ3Tx" refType="h" fact="0.165"/>
          <dgm:constr type="ctrX" for="ch" forName="circ4" refType="w" fact="0.27"/>
          <dgm:constr type="ctrY" for="ch" forName="circ4" refType="h" fact="0.5"/>
          <dgm:constr type="w" for="ch" forName="circ4" refType="w" fact="0.52"/>
          <dgm:constr type="h" for="ch" forName="circ4" refType="h" fact="0.52"/>
          <dgm:constr type="l" for="ch" forName="circ4Tx" refType="w" fact="0.05"/>
          <dgm:constr type="t" for="ch" forName="circ4Tx" refType="h" fact="0.3"/>
          <dgm:constr type="w" for="ch" forName="circ4Tx" refType="w" fact="0.2"/>
          <dgm:constr type="h" for="ch" forName="circ4Tx" refType="h" fact="0.4"/>
          <dgm:constr type="primFontSz" for="ch" ptType="node" op="equ"/>
        </dgm:constrLst>
      </dgm:if>
      <dgm:if name="Name14" axis="ch" ptType="node" func="cnt" op="equ" val="5">
        <dgm:constrLst>
          <dgm:constr type="ctrX" for="ch" forName="circ1" refType="w" fact="0.5"/>
          <dgm:constr type="ctrY" for="ch" forName="circ1" refType="h" fact="0.46"/>
          <dgm:constr type="w" for="ch" forName="circ1" refType="w" fact="0.25"/>
          <dgm:constr type="h" for="ch" forName="circ1" refType="h" fact="0.35"/>
          <dgm:constr type="l" for="ch" forName="circ1Tx" refType="w" fact="0.355"/>
          <dgm:constr type="t" for="ch" forName="circ1Tx"/>
          <dgm:constr type="w" for="ch" forName="circ1Tx" refType="w" fact="0.29"/>
          <dgm:constr type="h" for="ch" forName="circ1Tx" refType="h" fact="0.235"/>
          <dgm:constr type="ctrX" for="ch" forName="circ2" refType="w" fact="0.5951"/>
          <dgm:constr type="ctrY" for="ch" forName="circ2" refType="h" fact="0.5567"/>
          <dgm:constr type="w" for="ch" forName="circ2" refType="w" fact="0.25"/>
          <dgm:constr type="h" for="ch" forName="circ2" refType="h" fact="0.35"/>
          <dgm:constr type="l" for="ch" forName="circ2Tx" refType="w" fact="0.74"/>
          <dgm:constr type="t" for="ch" forName="circ2Tx" refType="h" fact="0.31"/>
          <dgm:constr type="w" for="ch" forName="circ2Tx" refType="w" fact="0.26"/>
          <dgm:constr type="h" for="ch" forName="circ2Tx" refType="h" fact="0.255"/>
          <dgm:constr type="ctrX" for="ch" forName="circ3" refType="w" fact="0.5588"/>
          <dgm:constr type="ctrY" for="ch" forName="circ3" refType="h" fact="0.7133"/>
          <dgm:constr type="w" for="ch" forName="circ3" refType="w" fact="0.25"/>
          <dgm:constr type="h" for="ch" forName="circ3" refType="h" fact="0.35"/>
          <dgm:constr type="l" for="ch" forName="circ3Tx" refType="w" fact="0.7"/>
          <dgm:constr type="t" for="ch" forName="circ3Tx" refType="h" fact="0.745"/>
          <dgm:constr type="w" for="ch" forName="circ3Tx" refType="w" fact="0.26"/>
          <dgm:constr type="h" for="ch" forName="circ3Tx" refType="h" fact="0.255"/>
          <dgm:constr type="ctrX" for="ch" forName="circ4" refType="w" fact="0.4412"/>
          <dgm:constr type="ctrY" for="ch" forName="circ4" refType="h" fact="0.7133"/>
          <dgm:constr type="w" for="ch" forName="circ4" refType="w" fact="0.25"/>
          <dgm:constr type="h" for="ch" forName="circ4" refType="h" fact="0.35"/>
          <dgm:constr type="l" for="ch" forName="circ4Tx" refType="w" fact="0.04"/>
          <dgm:constr type="t" for="ch" forName="circ4Tx" refType="h" fact="0.745"/>
          <dgm:constr type="w" for="ch" forName="circ4Tx" refType="w" fact="0.26"/>
          <dgm:constr type="h" for="ch" forName="circ4Tx" refType="h" fact="0.255"/>
          <dgm:constr type="ctrX" for="ch" forName="circ5" refType="w" fact="0.4049"/>
          <dgm:constr type="ctrY" for="ch" forName="circ5" refType="h" fact="0.5567"/>
          <dgm:constr type="w" for="ch" forName="circ5" refType="w" fact="0.25"/>
          <dgm:constr type="h" for="ch" forName="circ5" refType="h" fact="0.35"/>
          <dgm:constr type="l" for="ch" forName="circ5Tx"/>
          <dgm:constr type="t" for="ch" forName="circ5Tx" refType="h" fact="0.31"/>
          <dgm:constr type="w" for="ch" forName="circ5Tx" refType="w" fact="0.26"/>
          <dgm:constr type="h" for="ch" forName="circ5Tx" refType="h" fact="0.255"/>
          <dgm:constr type="primFontSz" for="ch" ptType="node" op="equ"/>
        </dgm:constrLst>
      </dgm:if>
      <dgm:if name="Name15" axis="ch" ptType="node" func="cnt" op="equ" val="6">
        <dgm:constrLst>
          <dgm:constr type="ctrX" for="ch" forName="circ1" refType="w" fact="0.5"/>
          <dgm:constr type="ctrY" for="ch" forName="circ1" refType="h" fact="0.3844"/>
          <dgm:constr type="w" for="ch" forName="circ1" refType="w" fact="0.24"/>
          <dgm:constr type="h" for="ch" forName="circ1" refType="h" fact="0.3084"/>
          <dgm:constr type="l" for="ch" forName="circ1Tx" refType="w" fact="0.35"/>
          <dgm:constr type="t" for="ch" forName="circ1Tx"/>
          <dgm:constr type="w" for="ch" forName="circ1Tx" refType="w" fact="0.3"/>
          <dgm:constr type="h" for="ch" forName="circ1Tx" refType="h" fact="0.21"/>
          <dgm:constr type="ctrX" for="ch" forName="circ2" refType="w" fact="0.5779"/>
          <dgm:constr type="ctrY" for="ch" forName="circ2" refType="h" fact="0.4422"/>
          <dgm:constr type="w" for="ch" forName="circ2" refType="w" fact="0.24"/>
          <dgm:constr type="h" for="ch" forName="circ2" refType="h" fact="0.3084"/>
          <dgm:constr type="l" for="ch" forName="circ2Tx" refType="w" fact="0.7157"/>
          <dgm:constr type="t" for="ch" forName="circ2Tx" refType="h" fact="0.2"/>
          <dgm:constr type="w" for="ch" forName="circ2Tx" refType="w" fact="0.2843"/>
          <dgm:constr type="h" for="ch" forName="circ2Tx" refType="h" fact="0.23"/>
          <dgm:constr type="ctrX" for="ch" forName="circ3" refType="w" fact="0.5779"/>
          <dgm:constr type="ctrY" for="ch" forName="circ3" refType="h" fact="0.5578"/>
          <dgm:constr type="w" for="ch" forName="circ3" refType="w" fact="0.24"/>
          <dgm:constr type="h" for="ch" forName="circ3" refType="h" fact="0.3084"/>
          <dgm:constr type="l" for="ch" forName="circ3Tx" refType="w" fact="0.7157"/>
          <dgm:constr type="t" for="ch" forName="circ3Tx" refType="h" fact="0.543"/>
          <dgm:constr type="w" for="ch" forName="circ3Tx" refType="w" fact="0.2843"/>
          <dgm:constr type="h" for="ch" forName="circ3Tx" refType="h" fact="0.257"/>
          <dgm:constr type="ctrX" for="ch" forName="circ4" refType="w" fact="0.5"/>
          <dgm:constr type="ctrY" for="ch" forName="circ4" refType="h" fact="0.6157"/>
          <dgm:constr type="w" for="ch" forName="circ4" refType="w" fact="0.24"/>
          <dgm:constr type="h" for="ch" forName="circ4" refType="h" fact="0.3084"/>
          <dgm:constr type="l" for="ch" forName="circ4Tx" refType="w" fact="0.35"/>
          <dgm:constr type="t" for="ch" forName="circ4Tx" refType="h" fact="0.79"/>
          <dgm:constr type="w" for="ch" forName="circ4Tx" refType="w" fact="0.3"/>
          <dgm:constr type="h" for="ch" forName="circ4Tx" refType="h" fact="0.21"/>
          <dgm:constr type="ctrX" for="ch" forName="circ5" refType="w" fact="0.4221"/>
          <dgm:constr type="ctrY" for="ch" forName="circ5" refType="h" fact="0.5578"/>
          <dgm:constr type="w" for="ch" forName="circ5" refType="w" fact="0.24"/>
          <dgm:constr type="h" for="ch" forName="circ5" refType="h" fact="0.3084"/>
          <dgm:constr type="l" for="ch" forName="circ5Tx" refType="w" fact="0"/>
          <dgm:constr type="t" for="ch" forName="circ5Tx" refType="h" fact="0.543"/>
          <dgm:constr type="w" for="ch" forName="circ5Tx" refType="w" fact="0.2843"/>
          <dgm:constr type="h" for="ch" forName="circ5Tx" refType="h" fact="0.257"/>
          <dgm:constr type="ctrX" for="ch" forName="circ6" refType="w" fact="0.4221"/>
          <dgm:constr type="ctrY" for="ch" forName="circ6" refType="h" fact="0.4422"/>
          <dgm:constr type="w" for="ch" forName="circ6" refType="w" fact="0.24"/>
          <dgm:constr type="h" for="ch" forName="circ6" refType="h" fact="0.3084"/>
          <dgm:constr type="l" for="ch" forName="circ6Tx" refType="w" fact="0"/>
          <dgm:constr type="t" for="ch" forName="circ6Tx" refType="h" fact="0.2"/>
          <dgm:constr type="w" for="ch" forName="circ6Tx" refType="w" fact="0.2843"/>
          <dgm:constr type="h" for="ch" forName="circ6Tx" refType="h" fact="0.257"/>
          <dgm:constr type="primFontSz" for="ch" ptType="node" op="equ"/>
        </dgm:constrLst>
      </dgm:if>
      <dgm:else name="Name16">
        <dgm:constrLst>
          <dgm:constr type="ctrX" for="ch" forName="circ1" refType="w" fact="0.5"/>
          <dgm:constr type="ctrY" for="ch" forName="circ1" refType="h" fact="0.4177"/>
          <dgm:constr type="w" for="ch" forName="circ1" refType="w" fact="0.24"/>
          <dgm:constr type="h" for="ch" forName="circ1" refType="h" fact="0.3262"/>
          <dgm:constr type="l" for="ch" forName="circ1Tx" refType="w" fact="0.3625"/>
          <dgm:constr type="t" for="ch" forName="circ1Tx"/>
          <dgm:constr type="w" for="ch" forName="circ1Tx" refType="w" fact="0.275"/>
          <dgm:constr type="h" for="ch" forName="circ1Tx" refType="h" fact="0.2"/>
          <dgm:constr type="ctrX" for="ch" forName="circ2" refType="w" fact="0.5704"/>
          <dgm:constr type="ctrY" for="ch" forName="circ2" refType="h" fact="0.4637"/>
          <dgm:constr type="w" for="ch" forName="circ2" refType="w" fact="0.24"/>
          <dgm:constr type="h" for="ch" forName="circ2" refType="h" fact="0.3262"/>
          <dgm:constr type="l" for="ch" forName="circ2Tx" refType="w" fact="0.72"/>
          <dgm:constr type="t" for="ch" forName="circ2Tx" refType="h" fact="0.19"/>
          <dgm:constr type="w" for="ch" forName="circ2Tx" refType="w" fact="0.26"/>
          <dgm:constr type="h" for="ch" forName="circ2Tx" refType="h" fact="0.22"/>
          <dgm:constr type="ctrX" for="ch" forName="circ3" refType="w" fact="0.5877"/>
          <dgm:constr type="ctrY" for="ch" forName="circ3" refType="h" fact="0.5672"/>
          <dgm:constr type="w" for="ch" forName="circ3" refType="w" fact="0.24"/>
          <dgm:constr type="h" for="ch" forName="circ3" refType="h" fact="0.3262"/>
          <dgm:constr type="l" for="ch" forName="circ3Tx" refType="w" fact="0.745"/>
          <dgm:constr type="t" for="ch" forName="circ3Tx" refType="h" fact="0.47"/>
          <dgm:constr type="w" for="ch" forName="circ3Tx" refType="w" fact="0.255"/>
          <dgm:constr type="h" for="ch" forName="circ3Tx" refType="h" fact="0.235"/>
          <dgm:constr type="ctrX" for="ch" forName="circ4" refType="w" fact="0.539"/>
          <dgm:constr type="ctrY" for="ch" forName="circ4" refType="h" fact="0.6502"/>
          <dgm:constr type="w" for="ch" forName="circ4" refType="w" fact="0.24"/>
          <dgm:constr type="h" for="ch" forName="circ4" refType="h" fact="0.3262"/>
          <dgm:constr type="l" for="ch" forName="circ4Tx" refType="w" fact="0.635"/>
          <dgm:constr type="t" for="ch" forName="circ4Tx" refType="h" fact="0.785"/>
          <dgm:constr type="w" for="ch" forName="circ4Tx" refType="w" fact="0.275"/>
          <dgm:constr type="h" for="ch" forName="circ4Tx" refType="h" fact="0.215"/>
          <dgm:constr type="ctrX" for="ch" forName="circ5" refType="w" fact="0.461"/>
          <dgm:constr type="ctrY" for="ch" forName="circ5" refType="h" fact="0.6502"/>
          <dgm:constr type="w" for="ch" forName="circ5" refType="w" fact="0.24"/>
          <dgm:constr type="h" for="ch" forName="circ5" refType="h" fact="0.3262"/>
          <dgm:constr type="l" for="ch" forName="circ5Tx" refType="w" fact="0.09"/>
          <dgm:constr type="t" for="ch" forName="circ5Tx" refType="h" fact="0.785"/>
          <dgm:constr type="w" for="ch" forName="circ5Tx" refType="w" fact="0.275"/>
          <dgm:constr type="h" for="ch" forName="circ5Tx" refType="h" fact="0.215"/>
          <dgm:constr type="ctrX" for="ch" forName="circ6" refType="w" fact="0.4123"/>
          <dgm:constr type="ctrY" for="ch" forName="circ6" refType="h" fact="0.5672"/>
          <dgm:constr type="w" for="ch" forName="circ6" refType="w" fact="0.24"/>
          <dgm:constr type="h" for="ch" forName="circ6" refType="h" fact="0.3262"/>
          <dgm:constr type="l" for="ch" forName="circ6Tx"/>
          <dgm:constr type="t" for="ch" forName="circ6Tx" refType="h" fact="0.47"/>
          <dgm:constr type="w" for="ch" forName="circ6Tx" refType="w" fact="0.255"/>
          <dgm:constr type="h" for="ch" forName="circ6Tx" refType="h" fact="0.235"/>
          <dgm:constr type="ctrX" for="ch" forName="circ7" refType="w" fact="0.4296"/>
          <dgm:constr type="ctrY" for="ch" forName="circ7" refType="h" fact="0.4637"/>
          <dgm:constr type="w" for="ch" forName="circ7" refType="w" fact="0.24"/>
          <dgm:constr type="h" for="ch" forName="circ7" refType="h" fact="0.3262"/>
          <dgm:constr type="l" for="ch" forName="circ7Tx" refType="w" fact="0.02"/>
          <dgm:constr type="t" for="ch" forName="circ7Tx" refType="h" fact="0.19"/>
          <dgm:constr type="w" for="ch" forName="circ7Tx" refType="w" fact="0.26"/>
          <dgm:constr type="h" for="ch" forName="circ7Tx" refType="h" fact="0.22"/>
          <dgm:constr type="primFontSz" for="ch" ptType="node" op="equ"/>
        </dgm:constrLst>
      </dgm:else>
    </dgm:choose>
    <dgm:ruleLst/>
    <dgm:forEach name="Name17" axis="ch" ptType="node" cnt="1">
      <dgm:choose name="Name18">
        <dgm:if name="Name19" axis="root ch" ptType="all node" func="cnt" op="equ" val="1">
          <dgm:layoutNode name="circ1TxSh" styleLbl="vennNode1">
            <dgm:alg type="tx">
              <dgm:param type="txAnchorHorzCh" val="ctr"/>
              <dgm:param type="txAnchorVertCh" val="mid"/>
            </dgm:alg>
            <dgm:shape xmlns:r="http://schemas.openxmlformats.org/officeDocument/2006/relationships" type="ellipse" r:blip="">
              <dgm:adjLst/>
            </dgm:shape>
            <dgm:choose name="Name20">
              <dgm:if name="Name21" func="var" arg="dir" op="equ" val="norm">
                <dgm:choose name="Name22">
                  <dgm:if name="Name23" axis="root ch" ptType="all node" func="cnt" op="lte" val="4">
                    <dgm:presOf axis="desOrSelf" ptType="node"/>
                  </dgm:if>
                  <dgm:else name="Name24">
                    <dgm:presOf/>
                  </dgm:else>
                </dgm:choose>
              </dgm:if>
              <dgm:else name="Name25">
                <dgm:choose name="Name26">
                  <dgm:if name="Name27" axis="root ch" ptType="all node" func="cnt" op="equ" val="2">
                    <dgm:presOf axis="root ch desOrSelf" ptType="all node node" st="1 2 1" cnt="1 1 0"/>
                  </dgm:if>
                  <dgm:else name="Name28">
                    <dgm:presOf axis="desOrSelf" ptType="node"/>
                  </dgm:else>
                </dgm:choose>
              </dgm:else>
            </dgm:choose>
            <dgm:constrLst>
              <dgm:constr type="tMarg"/>
              <dgm:constr type="bMarg"/>
              <dgm:constr type="lMarg"/>
              <dgm:constr type="rMarg"/>
              <dgm:constr type="primFontSz" val="65"/>
            </dgm:constrLst>
            <dgm:ruleLst>
              <dgm:rule type="primFontSz" val="5" fact="NaN" max="NaN"/>
            </dgm:ruleLst>
          </dgm:layoutNode>
        </dgm:if>
        <dgm:else name="Name29">
          <dgm:layoutNode name="circ1" styleLbl="vennNode1">
            <dgm:alg type="sp"/>
            <dgm:shape xmlns:r="http://schemas.openxmlformats.org/officeDocument/2006/relationships" type="ellipse" r:blip="">
              <dgm:adjLst/>
            </dgm:shape>
            <dgm:choose name="Name30">
              <dgm:if name="Name31" func="var" arg="dir" op="equ" val="norm">
                <dgm:choose name="Name32">
                  <dgm:if name="Name33" axis="root ch" ptType="all node" func="cnt" op="lte" val="4">
                    <dgm:presOf axis="desOrSelf" ptType="node"/>
                  </dgm:if>
                  <dgm:else name="Name34">
                    <dgm:presOf/>
                  </dgm:else>
                </dgm:choose>
              </dgm:if>
              <dgm:else name="Name35">
                <dgm:choose name="Name36">
                  <dgm:if name="Name37" axis="root ch" ptType="all node" func="cnt" op="equ" val="2">
                    <dgm:presOf axis="root ch desOrSelf" ptType="all node node" st="1 2 1" cnt="1 1 0"/>
                  </dgm:if>
                  <dgm:else name="Name38">
                    <dgm:choose name="Name39">
                      <dgm:if name="Name40" axis="root ch" ptType="all node" func="cnt" op="lte" val="4">
                        <dgm:presOf axis="desOrSelf" ptType="node"/>
                      </dgm:if>
                      <dgm:else name="Name41">
                        <dgm:presOf/>
                      </dgm:else>
                    </dgm:choose>
                  </dgm:else>
                </dgm:choose>
              </dgm:else>
            </dgm:choose>
            <dgm:constrLst/>
            <dgm:ruleLst/>
          </dgm:layoutNode>
          <dgm:layoutNode name="circ1Tx" styleLbl="revTx">
            <dgm:varLst>
              <dgm:chMax val="0"/>
              <dgm:chPref val="0"/>
              <dgm:bulletEnabled val="1"/>
            </dgm:varLst>
            <dgm:alg type="tx">
              <dgm:param type="txAnchorHorzCh" val="ctr"/>
              <dgm:param type="txAnchorVertCh" val="mid"/>
            </dgm:alg>
            <dgm:shape xmlns:r="http://schemas.openxmlformats.org/officeDocument/2006/relationships" type="rect" r:blip="" hideGeom="1">
              <dgm:adjLst/>
            </dgm:shape>
            <dgm:choose name="Name42">
              <dgm:if name="Name43" func="var" arg="dir" op="equ" val="norm">
                <dgm:presOf axis="desOrSelf" ptType="node"/>
              </dgm:if>
              <dgm:else name="Name44">
                <dgm:choose name="Name45">
                  <dgm:if name="Name46" axis="root ch" ptType="all node" func="cnt" op="equ" val="2">
                    <dgm:presOf axis="root ch desOrSelf" ptType="all node node" st="1 2 1" cnt="1 1 0"/>
                  </dgm:if>
                  <dgm:else name="Name47">
                    <dgm:presOf axis="desOrSelf" ptType="node"/>
                  </dgm:else>
                </dgm:choose>
              </dgm:else>
            </dgm:choose>
            <dgm:constrLst>
              <dgm:constr type="tMarg"/>
              <dgm:constr type="bMarg"/>
              <dgm:constr type="lMarg"/>
              <dgm:constr type="rMarg"/>
              <dgm:constr type="primFontSz" val="65"/>
            </dgm:constrLst>
            <dgm:ruleLst>
              <dgm:rule type="primFontSz" val="5" fact="NaN" max="NaN"/>
            </dgm:ruleLst>
          </dgm:layoutNode>
        </dgm:else>
      </dgm:choose>
    </dgm:forEach>
    <dgm:forEach name="Name48" axis="ch" ptType="node" st="2" cnt="1">
      <dgm:layoutNode name="circ2" styleLbl="vennNode1">
        <dgm:alg type="sp"/>
        <dgm:shape xmlns:r="http://schemas.openxmlformats.org/officeDocument/2006/relationships" type="ellipse" r:blip="">
          <dgm:adjLst/>
        </dgm:shape>
        <dgm:choose name="Name49">
          <dgm:if name="Name50" func="var" arg="dir" op="equ" val="norm">
            <dgm:choose name="Name51">
              <dgm:if name="Name52" axis="root ch" ptType="all node" func="cnt" op="lte" val="4">
                <dgm:presOf axis="desOrSelf" ptType="node"/>
              </dgm:if>
              <dgm:else name="Name53">
                <dgm:presOf/>
              </dgm:else>
            </dgm:choose>
          </dgm:if>
          <dgm:else name="Name54">
            <dgm:choose name="Name55">
              <dgm:if name="Name56" axis="root ch" ptType="all node" func="cnt" op="equ" val="2">
                <dgm:presOf axis="root ch desOrSelf" ptType="all node node" st="1 1 1" cnt="1 1 0"/>
              </dgm:if>
              <dgm:if name="Name57" axis="root ch" ptType="all node" func="cnt" op="equ" val="3">
                <dgm:presOf axis="root ch desOrSelf" ptType="all node node" st="1 3 1" cnt="1 1 0"/>
              </dgm:if>
              <dgm:if name="Name58" axis="root ch" ptType="all node" func="cnt" op="equ" val="4">
                <dgm:presOf axis="root ch desOrSelf" ptType="all node node" st="1 4 1" cnt="1 1 0"/>
              </dgm:if>
              <dgm:else name="Name59">
                <dgm:presOf/>
              </dgm:else>
            </dgm:choose>
          </dgm:else>
        </dgm:choose>
        <dgm:constrLst/>
        <dgm:ruleLst/>
      </dgm:layoutNode>
      <dgm:layoutNode name="circ2Tx" styleLbl="revTx">
        <dgm:varLst>
          <dgm:chMax val="0"/>
          <dgm:chPref val="0"/>
          <dgm:bulletEnabled val="1"/>
        </dgm:varLst>
        <dgm:alg type="tx">
          <dgm:param type="txAnchorHorzCh" val="ctr"/>
          <dgm:param type="txAnchorVertCh" val="mid"/>
        </dgm:alg>
        <dgm:shape xmlns:r="http://schemas.openxmlformats.org/officeDocument/2006/relationships" type="rect" r:blip="" hideGeom="1">
          <dgm:adjLst/>
        </dgm:shape>
        <dgm:choose name="Name60">
          <dgm:if name="Name61" func="var" arg="dir" op="equ" val="norm">
            <dgm:presOf axis="desOrSelf" ptType="node"/>
          </dgm:if>
          <dgm:else name="Name62">
            <dgm:choose name="Name63">
              <dgm:if name="Name64" axis="root ch" ptType="all node" func="cnt" op="equ" val="2">
                <dgm:presOf axis="root ch desOrSelf" ptType="all node node" st="1 1 1" cnt="1 1 0"/>
              </dgm:if>
              <dgm:if name="Name65" axis="root ch" ptType="all node" func="cnt" op="equ" val="3">
                <dgm:presOf axis="root ch desOrSelf" ptType="all node node" st="1 3 1" cnt="1 1 0"/>
              </dgm:if>
              <dgm:if name="Name66" axis="root ch" ptType="all node" func="cnt" op="equ" val="4">
                <dgm:presOf axis="root ch desOrSelf" ptType="all node node" st="1 4 1" cnt="1 1 0"/>
              </dgm:if>
              <dgm:if name="Name67" axis="root ch" ptType="all node" func="cnt" op="equ" val="5">
                <dgm:presOf axis="root ch desOrSelf" ptType="all node node" st="1 5 1" cnt="1 1 0"/>
              </dgm:if>
              <dgm:if name="Name68" axis="root ch" ptType="all node" func="cnt" op="equ" val="6">
                <dgm:presOf axis="root ch desOrSelf" ptType="all node node" st="1 6 1" cnt="1 1 0"/>
              </dgm:if>
              <dgm:else name="Name69">
                <dgm:presOf axis="root ch desOrSelf" ptType="all node node" st="1 7 1" cnt="1 1 0"/>
              </dgm:else>
            </dgm:choose>
          </dgm:else>
        </dgm:choose>
        <dgm:constrLst>
          <dgm:constr type="tMarg"/>
          <dgm:constr type="bMarg"/>
          <dgm:constr type="lMarg"/>
          <dgm:constr type="rMarg"/>
          <dgm:constr type="primFontSz" val="65"/>
        </dgm:constrLst>
        <dgm:ruleLst>
          <dgm:rule type="primFontSz" val="5" fact="NaN" max="NaN"/>
        </dgm:ruleLst>
      </dgm:layoutNode>
    </dgm:forEach>
    <dgm:forEach name="Name70" axis="ch" ptType="node" st="3" cnt="1">
      <dgm:layoutNode name="circ3" styleLbl="vennNode1">
        <dgm:alg type="sp"/>
        <dgm:shape xmlns:r="http://schemas.openxmlformats.org/officeDocument/2006/relationships" type="ellipse" r:blip="">
          <dgm:adjLst/>
        </dgm:shape>
        <dgm:choose name="Name71">
          <dgm:if name="Name72" func="var" arg="dir" op="equ" val="norm">
            <dgm:choose name="Name73">
              <dgm:if name="Name74" axis="root ch" ptType="all node" func="cnt" op="lte" val="4">
                <dgm:presOf axis="desOrSelf" ptType="node"/>
              </dgm:if>
              <dgm:else name="Name75">
                <dgm:presOf/>
              </dgm:else>
            </dgm:choose>
          </dgm:if>
          <dgm:else name="Name76">
            <dgm:choose name="Name77">
              <dgm:if name="Name78" axis="root ch" ptType="all node" func="cnt" op="equ" val="3">
                <dgm:presOf axis="root ch desOrSelf" ptType="all node node" st="1 2 1" cnt="1 1 0"/>
              </dgm:if>
              <dgm:if name="Name79" axis="root ch" ptType="all node" func="cnt" op="equ" val="4">
                <dgm:presOf axis="root ch desOrSelf" ptType="all node node" st="1 3 1" cnt="1 1 0"/>
              </dgm:if>
              <dgm:else name="Name80">
                <dgm:presOf/>
              </dgm:else>
            </dgm:choose>
          </dgm:else>
        </dgm:choose>
        <dgm:constrLst/>
        <dgm:ruleLst/>
      </dgm:layoutNode>
      <dgm:layoutNode name="circ3Tx" styleLbl="revTx">
        <dgm:varLst>
          <dgm:chMax val="0"/>
          <dgm:chPref val="0"/>
          <dgm:bulletEnabled val="1"/>
        </dgm:varLst>
        <dgm:alg type="tx">
          <dgm:param type="txAnchorHorzCh" val="ctr"/>
          <dgm:param type="txAnchorVertCh" val="mid"/>
        </dgm:alg>
        <dgm:shape xmlns:r="http://schemas.openxmlformats.org/officeDocument/2006/relationships" type="rect" r:blip="" hideGeom="1">
          <dgm:adjLst/>
        </dgm:shape>
        <dgm:choose name="Name81">
          <dgm:if name="Name82" func="var" arg="dir" op="equ" val="norm">
            <dgm:presOf axis="desOrSelf" ptType="node"/>
          </dgm:if>
          <dgm:else name="Name83">
            <dgm:choose name="Name84">
              <dgm:if name="Name85" axis="root ch" ptType="all node" func="cnt" op="equ" val="3">
                <dgm:presOf axis="root ch desOrSelf" ptType="all node node" st="1 2 1" cnt="1 1 0"/>
              </dgm:if>
              <dgm:if name="Name86" axis="root ch" ptType="all node" func="cnt" op="equ" val="4">
                <dgm:presOf axis="root ch desOrSelf" ptType="all node node" st="1 3 1" cnt="1 1 0"/>
              </dgm:if>
              <dgm:if name="Name87" axis="root ch" ptType="all node" func="cnt" op="equ" val="5">
                <dgm:presOf axis="root ch desOrSelf" ptType="all node node" st="1 4 1" cnt="1 1 0"/>
              </dgm:if>
              <dgm:if name="Name88" axis="root ch" ptType="all node" func="cnt" op="equ" val="6">
                <dgm:presOf axis="root ch desOrSelf" ptType="all node node" st="1 5 1" cnt="1 1 0"/>
              </dgm:if>
              <dgm:else name="Name89">
                <dgm:presOf axis="root ch desOrSelf" ptType="all node node" st="1 6 1" cnt="1 1 0"/>
              </dgm:else>
            </dgm:choose>
          </dgm:else>
        </dgm:choose>
        <dgm:constrLst>
          <dgm:constr type="tMarg"/>
          <dgm:constr type="bMarg"/>
          <dgm:constr type="lMarg"/>
          <dgm:constr type="rMarg"/>
          <dgm:constr type="primFontSz" val="65"/>
        </dgm:constrLst>
        <dgm:ruleLst>
          <dgm:rule type="primFontSz" val="5" fact="NaN" max="NaN"/>
        </dgm:ruleLst>
      </dgm:layoutNode>
    </dgm:forEach>
    <dgm:forEach name="Name90" axis="ch" ptType="node" st="4" cnt="1">
      <dgm:layoutNode name="circ4" styleLbl="vennNode1">
        <dgm:alg type="sp"/>
        <dgm:shape xmlns:r="http://schemas.openxmlformats.org/officeDocument/2006/relationships" type="ellipse" r:blip="">
          <dgm:adjLst/>
        </dgm:shape>
        <dgm:choose name="Name91">
          <dgm:if name="Name92" func="var" arg="dir" op="equ" val="norm">
            <dgm:choose name="Name93">
              <dgm:if name="Name94" axis="root ch" ptType="all node" func="cnt" op="lte" val="4">
                <dgm:presOf axis="desOrSelf" ptType="node"/>
              </dgm:if>
              <dgm:else name="Name95">
                <dgm:presOf/>
              </dgm:else>
            </dgm:choose>
          </dgm:if>
          <dgm:else name="Name96">
            <dgm:choose name="Name97">
              <dgm:if name="Name98" axis="root ch" ptType="all node" func="cnt" op="equ" val="4">
                <dgm:presOf axis="root ch desOrSelf" ptType="all node node" st="1 2 1" cnt="1 1 0"/>
              </dgm:if>
              <dgm:else name="Name99">
                <dgm:presOf/>
              </dgm:else>
            </dgm:choose>
          </dgm:else>
        </dgm:choose>
        <dgm:constrLst/>
        <dgm:ruleLst/>
      </dgm:layoutNode>
      <dgm:layoutNode name="circ4Tx" styleLbl="revTx">
        <dgm:varLst>
          <dgm:chMax val="0"/>
          <dgm:chPref val="0"/>
          <dgm:bulletEnabled val="1"/>
        </dgm:varLst>
        <dgm:alg type="tx">
          <dgm:param type="txAnchorHorzCh" val="ctr"/>
          <dgm:param type="txAnchorVertCh" val="mid"/>
        </dgm:alg>
        <dgm:shape xmlns:r="http://schemas.openxmlformats.org/officeDocument/2006/relationships" type="rect" r:blip="" hideGeom="1">
          <dgm:adjLst/>
        </dgm:shape>
        <dgm:choose name="Name100">
          <dgm:if name="Name101" func="var" arg="dir" op="equ" val="norm">
            <dgm:presOf axis="desOrSelf" ptType="node"/>
          </dgm:if>
          <dgm:else name="Name102">
            <dgm:choose name="Name103">
              <dgm:if name="Name104" axis="root ch" ptType="all node" func="cnt" op="equ" val="4">
                <dgm:presOf axis="root ch desOrSelf" ptType="all node node" st="1 2 1" cnt="1 1 0"/>
              </dgm:if>
              <dgm:if name="Name105" axis="root ch" ptType="all node" func="cnt" op="equ" val="5">
                <dgm:presOf axis="root ch desOrSelf" ptType="all node node" st="1 3 1" cnt="1 1 0"/>
              </dgm:if>
              <dgm:if name="Name106" axis="root ch" ptType="all node" func="cnt" op="equ" val="6">
                <dgm:presOf axis="root ch desOrSelf" ptType="all node node" st="1 4 1" cnt="1 1 0"/>
              </dgm:if>
              <dgm:else name="Name107">
                <dgm:presOf axis="root ch desOrSelf" ptType="all node node" st="1 5 1" cnt="1 1 0"/>
              </dgm:else>
            </dgm:choose>
          </dgm:else>
        </dgm:choose>
        <dgm:constrLst>
          <dgm:constr type="tMarg"/>
          <dgm:constr type="bMarg"/>
          <dgm:constr type="lMarg"/>
          <dgm:constr type="rMarg"/>
          <dgm:constr type="primFontSz" val="65"/>
        </dgm:constrLst>
        <dgm:ruleLst>
          <dgm:rule type="primFontSz" val="5" fact="NaN" max="NaN"/>
        </dgm:ruleLst>
      </dgm:layoutNode>
    </dgm:forEach>
    <dgm:forEach name="Name108" axis="ch" ptType="node" st="5" cnt="1">
      <dgm:layoutNode name="circ5" styleLbl="vennNode1">
        <dgm:alg type="sp"/>
        <dgm:shape xmlns:r="http://schemas.openxmlformats.org/officeDocument/2006/relationships" type="ellipse" r:blip="">
          <dgm:adjLst/>
        </dgm:shape>
        <dgm:presOf/>
        <dgm:constrLst/>
        <dgm:ruleLst/>
      </dgm:layoutNode>
      <dgm:layoutNode name="circ5Tx" styleLbl="revTx">
        <dgm:varLst>
          <dgm:chMax val="0"/>
          <dgm:chPref val="0"/>
          <dgm:bulletEnabled val="1"/>
        </dgm:varLst>
        <dgm:alg type="tx">
          <dgm:param type="txAnchorHorzCh" val="ctr"/>
          <dgm:param type="txAnchorVertCh" val="mid"/>
        </dgm:alg>
        <dgm:shape xmlns:r="http://schemas.openxmlformats.org/officeDocument/2006/relationships" type="rect" r:blip="" hideGeom="1">
          <dgm:adjLst/>
        </dgm:shape>
        <dgm:choose name="Name109">
          <dgm:if name="Name110" func="var" arg="dir" op="equ" val="norm">
            <dgm:presOf axis="desOrSelf" ptType="node"/>
          </dgm:if>
          <dgm:else name="Name111">
            <dgm:choose name="Name112">
              <dgm:if name="Name113" axis="root ch" ptType="all node" func="cnt" op="equ" val="5">
                <dgm:presOf axis="root ch desOrSelf" ptType="all node node" st="1 2 1" cnt="1 1 0"/>
              </dgm:if>
              <dgm:if name="Name114" axis="root ch" ptType="all node" func="cnt" op="equ" val="6">
                <dgm:presOf axis="root ch desOrSelf" ptType="all node node" st="1 3 1" cnt="1 1 0"/>
              </dgm:if>
              <dgm:else name="Name115">
                <dgm:presOf axis="root ch desOrSelf" ptType="all node node" st="1 4 1" cnt="1 1 0"/>
              </dgm:else>
            </dgm:choose>
          </dgm:else>
        </dgm:choose>
        <dgm:constrLst>
          <dgm:constr type="tMarg"/>
          <dgm:constr type="bMarg"/>
          <dgm:constr type="lMarg"/>
          <dgm:constr type="rMarg"/>
          <dgm:constr type="primFontSz" val="65"/>
        </dgm:constrLst>
        <dgm:ruleLst>
          <dgm:rule type="primFontSz" val="5" fact="NaN" max="NaN"/>
        </dgm:ruleLst>
      </dgm:layoutNode>
    </dgm:forEach>
    <dgm:forEach name="Name116" axis="ch" ptType="node" st="6" cnt="1">
      <dgm:layoutNode name="circ6" styleLbl="vennNode1">
        <dgm:alg type="sp"/>
        <dgm:shape xmlns:r="http://schemas.openxmlformats.org/officeDocument/2006/relationships" type="ellipse" r:blip="">
          <dgm:adjLst/>
        </dgm:shape>
        <dgm:presOf/>
        <dgm:constrLst/>
        <dgm:ruleLst/>
      </dgm:layoutNode>
      <dgm:layoutNode name="circ6Tx" styleLbl="revTx">
        <dgm:varLst>
          <dgm:chMax val="0"/>
          <dgm:chPref val="0"/>
          <dgm:bulletEnabled val="1"/>
        </dgm:varLst>
        <dgm:alg type="tx">
          <dgm:param type="txAnchorHorzCh" val="ctr"/>
          <dgm:param type="txAnchorVertCh" val="mid"/>
        </dgm:alg>
        <dgm:shape xmlns:r="http://schemas.openxmlformats.org/officeDocument/2006/relationships" type="rect" r:blip="" hideGeom="1">
          <dgm:adjLst/>
        </dgm:shape>
        <dgm:choose name="Name117">
          <dgm:if name="Name118" func="var" arg="dir" op="equ" val="norm">
            <dgm:presOf axis="desOrSelf" ptType="node"/>
          </dgm:if>
          <dgm:else name="Name119">
            <dgm:choose name="Name120">
              <dgm:if name="Name121" axis="root ch" ptType="all node" func="cnt" op="equ" val="6">
                <dgm:presOf axis="root ch desOrSelf" ptType="all node node" st="1 2 1" cnt="1 1 0"/>
              </dgm:if>
              <dgm:else name="Name122">
                <dgm:presOf axis="root ch desOrSelf" ptType="all node node" st="1 3 1" cnt="1 1 0"/>
              </dgm:else>
            </dgm:choose>
          </dgm:else>
        </dgm:choose>
        <dgm:constrLst>
          <dgm:constr type="tMarg"/>
          <dgm:constr type="bMarg"/>
          <dgm:constr type="lMarg"/>
          <dgm:constr type="rMarg"/>
          <dgm:constr type="primFontSz" val="65"/>
        </dgm:constrLst>
        <dgm:ruleLst>
          <dgm:rule type="primFontSz" val="5" fact="NaN" max="NaN"/>
        </dgm:ruleLst>
      </dgm:layoutNode>
    </dgm:forEach>
    <dgm:forEach name="Name123" axis="ch" ptType="node" st="7" cnt="1">
      <dgm:layoutNode name="circ7" styleLbl="vennNode1">
        <dgm:alg type="sp"/>
        <dgm:shape xmlns:r="http://schemas.openxmlformats.org/officeDocument/2006/relationships" type="ellipse" r:blip="">
          <dgm:adjLst/>
        </dgm:shape>
        <dgm:presOf/>
        <dgm:constrLst/>
        <dgm:ruleLst/>
      </dgm:layoutNode>
      <dgm:layoutNode name="circ7Tx" styleLbl="revTx">
        <dgm:varLst>
          <dgm:chMax val="0"/>
          <dgm:chPref val="0"/>
          <dgm:bulletEnabled val="1"/>
        </dgm:varLst>
        <dgm:alg type="tx">
          <dgm:param type="txAnchorHorzCh" val="ctr"/>
          <dgm:param type="txAnchorVertCh" val="mid"/>
        </dgm:alg>
        <dgm:shape xmlns:r="http://schemas.openxmlformats.org/officeDocument/2006/relationships" type="rect" r:blip="" hideGeom="1">
          <dgm:adjLst/>
        </dgm:shape>
        <dgm:choose name="Name124">
          <dgm:if name="Name125" func="var" arg="dir" op="equ" val="norm">
            <dgm:presOf axis="desOrSelf" ptType="node"/>
          </dgm:if>
          <dgm:else name="Name126">
            <dgm:presOf axis="root ch desOrSelf" ptType="all node node" st="1 2 1" cnt="1 1 0"/>
          </dgm:else>
        </dgm:choose>
        <dgm:constrLst>
          <dgm:constr type="tMarg"/>
          <dgm:constr type="bMarg"/>
          <dgm:constr type="lMarg"/>
          <dgm:constr type="rMarg"/>
          <dgm:constr type="primFontSz" val="65"/>
        </dgm:constrLst>
        <dgm:ruleLst>
          <dgm:rule type="primFontSz" val="5" fact="NaN" max="NaN"/>
        </dgm:ruleLst>
      </dgm:layoutNode>
    </dgm:forEach>
  </dgm:layoutNode>
</dgm:layoutDef>
</file>

<file path=ppt/diagrams/quickStyle1.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handoutMasters/_rels/handoutMaster1.xml.rels><?xml version="1.0" encoding="UTF-8" standalone="yes"?>
<Relationships xmlns="http://schemas.openxmlformats.org/package/2006/relationships"><Relationship Id="rId1" Type="http://schemas.openxmlformats.org/officeDocument/2006/relationships/theme" Target="../theme/theme5.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3" y="0"/>
            <a:ext cx="2982742" cy="46513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sz="quarter" idx="1"/>
          </p:nvPr>
        </p:nvSpPr>
        <p:spPr>
          <a:xfrm>
            <a:off x="3897513" y="0"/>
            <a:ext cx="2982742" cy="465138"/>
          </a:xfrm>
          <a:prstGeom prst="rect">
            <a:avLst/>
          </a:prstGeom>
        </p:spPr>
        <p:txBody>
          <a:bodyPr vert="horz" lIns="91440" tIns="45720" rIns="91440" bIns="45720" rtlCol="0"/>
          <a:lstStyle>
            <a:lvl1pPr algn="r">
              <a:defRPr sz="1200"/>
            </a:lvl1pPr>
          </a:lstStyle>
          <a:p>
            <a:fld id="{E2DE20A6-A80B-4F7A-AAA6-7888DCFC00DF}" type="datetimeFigureOut">
              <a:rPr lang="en-US" smtClean="0"/>
              <a:pPr/>
              <a:t>7/2/2012</a:t>
            </a:fld>
            <a:endParaRPr lang="en-US"/>
          </a:p>
        </p:txBody>
      </p:sp>
      <p:sp>
        <p:nvSpPr>
          <p:cNvPr id="4" name="Footer Placeholder 3"/>
          <p:cNvSpPr>
            <a:spLocks noGrp="1"/>
          </p:cNvSpPr>
          <p:nvPr>
            <p:ph type="ftr" sz="quarter" idx="2"/>
          </p:nvPr>
        </p:nvSpPr>
        <p:spPr>
          <a:xfrm>
            <a:off x="3" y="8829675"/>
            <a:ext cx="2982742" cy="465138"/>
          </a:xfrm>
          <a:prstGeom prst="rect">
            <a:avLst/>
          </a:prstGeom>
        </p:spPr>
        <p:txBody>
          <a:bodyPr vert="horz" lIns="91440" tIns="45720" rIns="91440" bIns="45720" rtlCol="0" anchor="b"/>
          <a:lstStyle>
            <a:lvl1pPr algn="l">
              <a:defRPr sz="1200"/>
            </a:lvl1pPr>
          </a:lstStyle>
          <a:p>
            <a:endParaRPr lang="en-US"/>
          </a:p>
        </p:txBody>
      </p:sp>
      <p:sp>
        <p:nvSpPr>
          <p:cNvPr id="5" name="Slide Number Placeholder 4"/>
          <p:cNvSpPr>
            <a:spLocks noGrp="1"/>
          </p:cNvSpPr>
          <p:nvPr>
            <p:ph type="sldNum" sz="quarter" idx="3"/>
          </p:nvPr>
        </p:nvSpPr>
        <p:spPr>
          <a:xfrm>
            <a:off x="3897513" y="8829675"/>
            <a:ext cx="2982742" cy="465138"/>
          </a:xfrm>
          <a:prstGeom prst="rect">
            <a:avLst/>
          </a:prstGeom>
        </p:spPr>
        <p:txBody>
          <a:bodyPr vert="horz" lIns="91440" tIns="45720" rIns="91440" bIns="45720" rtlCol="0" anchor="b"/>
          <a:lstStyle>
            <a:lvl1pPr algn="r">
              <a:defRPr sz="1200"/>
            </a:lvl1pPr>
          </a:lstStyle>
          <a:p>
            <a:fld id="{DA5E2574-3EBA-457D-9B36-56C6E03B646B}" type="slidenum">
              <a:rPr lang="en-US" smtClean="0"/>
              <a:pPr/>
              <a:t>‹#›</a:t>
            </a:fld>
            <a:endParaRPr lang="en-US"/>
          </a:p>
        </p:txBody>
      </p:sp>
    </p:spTree>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4.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2" y="0"/>
            <a:ext cx="2982119" cy="464820"/>
          </a:xfrm>
          <a:prstGeom prst="rect">
            <a:avLst/>
          </a:prstGeom>
        </p:spPr>
        <p:txBody>
          <a:bodyPr vert="horz" lIns="93177" tIns="46589" rIns="93177" bIns="46589" rtlCol="0"/>
          <a:lstStyle>
            <a:lvl1pPr algn="l">
              <a:defRPr sz="1200"/>
            </a:lvl1pPr>
          </a:lstStyle>
          <a:p>
            <a:endParaRPr lang="en-US"/>
          </a:p>
        </p:txBody>
      </p:sp>
      <p:sp>
        <p:nvSpPr>
          <p:cNvPr id="3" name="Date Placeholder 2"/>
          <p:cNvSpPr>
            <a:spLocks noGrp="1"/>
          </p:cNvSpPr>
          <p:nvPr>
            <p:ph type="dt" idx="1"/>
          </p:nvPr>
        </p:nvSpPr>
        <p:spPr>
          <a:xfrm>
            <a:off x="3898104" y="0"/>
            <a:ext cx="2982119" cy="464820"/>
          </a:xfrm>
          <a:prstGeom prst="rect">
            <a:avLst/>
          </a:prstGeom>
        </p:spPr>
        <p:txBody>
          <a:bodyPr vert="horz" lIns="93177" tIns="46589" rIns="93177" bIns="46589" rtlCol="0"/>
          <a:lstStyle>
            <a:lvl1pPr algn="r">
              <a:defRPr sz="1200"/>
            </a:lvl1pPr>
          </a:lstStyle>
          <a:p>
            <a:fld id="{F6D0B761-0CB5-4357-858E-65BD5FCEC2DE}" type="datetimeFigureOut">
              <a:rPr lang="en-US" smtClean="0"/>
              <a:pPr/>
              <a:t>7/2/2012</a:t>
            </a:fld>
            <a:endParaRPr lang="en-US"/>
          </a:p>
        </p:txBody>
      </p:sp>
      <p:sp>
        <p:nvSpPr>
          <p:cNvPr id="4" name="Slide Image Placeholder 3"/>
          <p:cNvSpPr>
            <a:spLocks noGrp="1" noRot="1" noChangeAspect="1"/>
          </p:cNvSpPr>
          <p:nvPr>
            <p:ph type="sldImg" idx="2"/>
          </p:nvPr>
        </p:nvSpPr>
        <p:spPr>
          <a:xfrm>
            <a:off x="1117600" y="696913"/>
            <a:ext cx="4646613" cy="3486150"/>
          </a:xfrm>
          <a:prstGeom prst="rect">
            <a:avLst/>
          </a:prstGeom>
          <a:noFill/>
          <a:ln w="12700">
            <a:solidFill>
              <a:prstClr val="black"/>
            </a:solidFill>
          </a:ln>
        </p:spPr>
        <p:txBody>
          <a:bodyPr vert="horz" lIns="93177" tIns="46589" rIns="93177" bIns="46589" rtlCol="0" anchor="ctr"/>
          <a:lstStyle/>
          <a:p>
            <a:endParaRPr lang="en-US"/>
          </a:p>
        </p:txBody>
      </p:sp>
      <p:sp>
        <p:nvSpPr>
          <p:cNvPr id="5" name="Notes Placeholder 4"/>
          <p:cNvSpPr>
            <a:spLocks noGrp="1"/>
          </p:cNvSpPr>
          <p:nvPr>
            <p:ph type="body" sz="quarter" idx="3"/>
          </p:nvPr>
        </p:nvSpPr>
        <p:spPr>
          <a:xfrm>
            <a:off x="688182" y="4415790"/>
            <a:ext cx="5505450" cy="4183380"/>
          </a:xfrm>
          <a:prstGeom prst="rect">
            <a:avLst/>
          </a:prstGeom>
        </p:spPr>
        <p:txBody>
          <a:bodyPr vert="horz" lIns="93177" tIns="46589" rIns="93177" bIns="46589"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6" name="Footer Placeholder 5"/>
          <p:cNvSpPr>
            <a:spLocks noGrp="1"/>
          </p:cNvSpPr>
          <p:nvPr>
            <p:ph type="ftr" sz="quarter" idx="4"/>
          </p:nvPr>
        </p:nvSpPr>
        <p:spPr>
          <a:xfrm>
            <a:off x="2" y="8829967"/>
            <a:ext cx="2982119" cy="464820"/>
          </a:xfrm>
          <a:prstGeom prst="rect">
            <a:avLst/>
          </a:prstGeom>
        </p:spPr>
        <p:txBody>
          <a:bodyPr vert="horz" lIns="93177" tIns="46589" rIns="93177" bIns="46589" rtlCol="0" anchor="b"/>
          <a:lstStyle>
            <a:lvl1pPr algn="l">
              <a:defRPr sz="1200"/>
            </a:lvl1pPr>
          </a:lstStyle>
          <a:p>
            <a:endParaRPr lang="en-US"/>
          </a:p>
        </p:txBody>
      </p:sp>
      <p:sp>
        <p:nvSpPr>
          <p:cNvPr id="7" name="Slide Number Placeholder 6"/>
          <p:cNvSpPr>
            <a:spLocks noGrp="1"/>
          </p:cNvSpPr>
          <p:nvPr>
            <p:ph type="sldNum" sz="quarter" idx="5"/>
          </p:nvPr>
        </p:nvSpPr>
        <p:spPr>
          <a:xfrm>
            <a:off x="3898104" y="8829967"/>
            <a:ext cx="2982119" cy="464820"/>
          </a:xfrm>
          <a:prstGeom prst="rect">
            <a:avLst/>
          </a:prstGeom>
        </p:spPr>
        <p:txBody>
          <a:bodyPr vert="horz" lIns="93177" tIns="46589" rIns="93177" bIns="46589" rtlCol="0" anchor="b"/>
          <a:lstStyle>
            <a:lvl1pPr algn="r">
              <a:defRPr sz="1200"/>
            </a:lvl1pPr>
          </a:lstStyle>
          <a:p>
            <a:fld id="{6C564D8E-F3DF-47EF-BB16-94D89AEFF6B4}" type="slidenum">
              <a:rPr lang="en-US" smtClean="0"/>
              <a:pPr/>
              <a:t>‹#›</a:t>
            </a:fld>
            <a:endParaRPr lang="en-US"/>
          </a:p>
        </p:txBody>
      </p:sp>
    </p:spTree>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dirty="0"/>
          </a:p>
        </p:txBody>
      </p:sp>
      <p:sp>
        <p:nvSpPr>
          <p:cNvPr id="4" name="Slide Number Placeholder 3"/>
          <p:cNvSpPr>
            <a:spLocks noGrp="1"/>
          </p:cNvSpPr>
          <p:nvPr>
            <p:ph type="sldNum" sz="quarter" idx="10"/>
          </p:nvPr>
        </p:nvSpPr>
        <p:spPr/>
        <p:txBody>
          <a:bodyPr/>
          <a:lstStyle/>
          <a:p>
            <a:fld id="{6C564D8E-F3DF-47EF-BB16-94D89AEFF6B4}" type="slidenum">
              <a:rPr lang="en-US" smtClean="0"/>
              <a:pPr/>
              <a:t>10</a:t>
            </a:fld>
            <a:endParaRPr lang="en-US"/>
          </a:p>
        </p:txBody>
      </p:sp>
    </p:spTree>
  </p:cSld>
  <p:clrMapOvr>
    <a:masterClrMapping/>
  </p:clrMapOvr>
</p:notes>
</file>

<file path=ppt/slideLayouts/_rels/slideLayout1.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3.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4.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5.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6.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7.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8.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9.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0.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1.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2.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3.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lvl1pPr>
              <a:defRPr/>
            </a:lvl1pPr>
          </a:lstStyle>
          <a:p>
            <a:r>
              <a:rPr lang="en-US" dirty="0" smtClean="0"/>
              <a:t>Click to edit Master title style</a:t>
            </a:r>
            <a:endParaRPr lang="en-US" dirty="0"/>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dirty="0" smtClean="0"/>
              <a:t>Click to edit Master subtitle style</a:t>
            </a:r>
            <a:endParaRPr lang="en-US" dirty="0"/>
          </a:p>
        </p:txBody>
      </p:sp>
      <p:sp>
        <p:nvSpPr>
          <p:cNvPr id="4" name="Date Placeholder 3"/>
          <p:cNvSpPr>
            <a:spLocks noGrp="1"/>
          </p:cNvSpPr>
          <p:nvPr>
            <p:ph type="dt" sz="half" idx="10"/>
          </p:nvPr>
        </p:nvSpPr>
        <p:spPr/>
        <p:txBody>
          <a:bodyPr/>
          <a:lstStyle/>
          <a:p>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774003E1-F956-4F62-9BC6-D960B4912AC0}" type="slidenum">
              <a:rPr lang="en-US" smtClean="0"/>
              <a:pPr/>
              <a:t>‹#›</a:t>
            </a:fld>
            <a:endParaRPr lang="en-US"/>
          </a:p>
        </p:txBody>
      </p:sp>
      <p:pic>
        <p:nvPicPr>
          <p:cNvPr id="11" name="Picture 1"/>
          <p:cNvPicPr>
            <a:picLocks noChangeAspect="1"/>
          </p:cNvPicPr>
          <p:nvPr userDrawn="1"/>
        </p:nvPicPr>
        <p:blipFill>
          <a:blip r:embed="rId2" cstate="print">
            <a:extLst>
              <a:ext uri="{28A0092B-C50C-407E-A947-70E740481C1C}">
                <a14:useLocalDpi xmlns:a14="http://schemas.microsoft.com/office/drawing/2010/main" xmlns="" val="0"/>
              </a:ext>
            </a:extLst>
          </a:blip>
          <a:srcRect/>
          <a:stretch>
            <a:fillRect/>
          </a:stretch>
        </p:blipFill>
        <p:spPr bwMode="auto">
          <a:xfrm>
            <a:off x="0" y="12700"/>
            <a:ext cx="3352800" cy="1486170"/>
          </a:xfrm>
          <a:prstGeom prst="rect">
            <a:avLst/>
          </a:prstGeom>
          <a:noFill/>
          <a:ln w="9525">
            <a:noFill/>
            <a:miter lim="800000"/>
            <a:headEnd/>
            <a:tailEnd/>
          </a:ln>
          <a:extLst>
            <a:ext uri="{909E8E84-426E-40dd-AFC4-6F175D3DCCD1}">
              <a14:hiddenFill xmlns:a14="http://schemas.microsoft.com/office/drawing/2010/main" xmlns="">
                <a:solidFill>
                  <a:srgbClr val="FFFFFF"/>
                </a:solidFill>
              </a14:hiddenFill>
            </a:ext>
          </a:extLst>
        </p:spPr>
      </p:pic>
    </p:spTree>
    <p:extLst>
      <p:ext uri="{BB962C8B-B14F-4D97-AF65-F5344CB8AC3E}">
        <p14:creationId xmlns:p14="http://schemas.microsoft.com/office/powerpoint/2010/main" xmlns="" val="2431206913"/>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774003E1-F956-4F62-9BC6-D960B4912AC0}" type="slidenum">
              <a:rPr lang="en-US" smtClean="0"/>
              <a:pPr/>
              <a:t>‹#›</a:t>
            </a:fld>
            <a:endParaRPr lang="en-US"/>
          </a:p>
        </p:txBody>
      </p:sp>
      <p:pic>
        <p:nvPicPr>
          <p:cNvPr id="7" name="Picture 1"/>
          <p:cNvPicPr>
            <a:picLocks noChangeAspect="1"/>
          </p:cNvPicPr>
          <p:nvPr userDrawn="1"/>
        </p:nvPicPr>
        <p:blipFill>
          <a:blip r:embed="rId2" cstate="print">
            <a:extLst>
              <a:ext uri="{28A0092B-C50C-407E-A947-70E740481C1C}">
                <a14:useLocalDpi xmlns:a14="http://schemas.microsoft.com/office/drawing/2010/main" xmlns="" val="0"/>
              </a:ext>
            </a:extLst>
          </a:blip>
          <a:srcRect/>
          <a:stretch>
            <a:fillRect/>
          </a:stretch>
        </p:blipFill>
        <p:spPr bwMode="auto">
          <a:xfrm>
            <a:off x="0" y="12700"/>
            <a:ext cx="3352800" cy="1486170"/>
          </a:xfrm>
          <a:prstGeom prst="rect">
            <a:avLst/>
          </a:prstGeom>
          <a:noFill/>
          <a:ln w="9525">
            <a:noFill/>
            <a:miter lim="800000"/>
            <a:headEnd/>
            <a:tailEnd/>
          </a:ln>
          <a:extLst>
            <a:ext uri="{909E8E84-426E-40dd-AFC4-6F175D3DCCD1}">
              <a14:hiddenFill xmlns:a14="http://schemas.microsoft.com/office/drawing/2010/main" xmlns="">
                <a:solidFill>
                  <a:srgbClr val="FFFFFF"/>
                </a:solidFill>
              </a14:hiddenFill>
            </a:ext>
          </a:extLst>
        </p:spPr>
      </p:pic>
    </p:spTree>
    <p:extLst>
      <p:ext uri="{BB962C8B-B14F-4D97-AF65-F5344CB8AC3E}">
        <p14:creationId xmlns:p14="http://schemas.microsoft.com/office/powerpoint/2010/main" xmlns="" val="1615962726"/>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774003E1-F956-4F62-9BC6-D960B4912AC0}" type="slidenum">
              <a:rPr lang="en-US" smtClean="0"/>
              <a:pPr/>
              <a:t>‹#›</a:t>
            </a:fld>
            <a:endParaRPr lang="en-US"/>
          </a:p>
        </p:txBody>
      </p:sp>
    </p:spTree>
    <p:extLst>
      <p:ext uri="{BB962C8B-B14F-4D97-AF65-F5344CB8AC3E}">
        <p14:creationId xmlns:p14="http://schemas.microsoft.com/office/powerpoint/2010/main" xmlns="" val="2835870136"/>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4"/>
          <p:cNvSpPr>
            <a:spLocks noGrp="1"/>
          </p:cNvSpPr>
          <p:nvPr>
            <p:ph type="dt" sz="half" idx="10"/>
          </p:nvPr>
        </p:nvSpPr>
        <p:spPr/>
        <p:txBody>
          <a:bodyPr/>
          <a:lstStyle/>
          <a:p>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774003E1-F956-4F62-9BC6-D960B4912AC0}" type="slidenum">
              <a:rPr lang="en-US" smtClean="0"/>
              <a:pPr/>
              <a:t>‹#›</a:t>
            </a:fld>
            <a:endParaRPr lang="en-US"/>
          </a:p>
        </p:txBody>
      </p:sp>
    </p:spTree>
    <p:extLst>
      <p:ext uri="{BB962C8B-B14F-4D97-AF65-F5344CB8AC3E}">
        <p14:creationId xmlns:p14="http://schemas.microsoft.com/office/powerpoint/2010/main" xmlns="" val="4211458985"/>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6"/>
          <p:cNvSpPr>
            <a:spLocks noGrp="1"/>
          </p:cNvSpPr>
          <p:nvPr>
            <p:ph type="dt" sz="half" idx="10"/>
          </p:nvPr>
        </p:nvSpPr>
        <p:spPr/>
        <p:txBody>
          <a:bodyPr/>
          <a:lstStyle/>
          <a:p>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774003E1-F956-4F62-9BC6-D960B4912AC0}" type="slidenum">
              <a:rPr lang="en-US" smtClean="0"/>
              <a:pPr/>
              <a:t>‹#›</a:t>
            </a:fld>
            <a:endParaRPr lang="en-US"/>
          </a:p>
        </p:txBody>
      </p:sp>
    </p:spTree>
    <p:extLst>
      <p:ext uri="{BB962C8B-B14F-4D97-AF65-F5344CB8AC3E}">
        <p14:creationId xmlns:p14="http://schemas.microsoft.com/office/powerpoint/2010/main" xmlns="" val="554461017"/>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2"/>
          <p:cNvSpPr>
            <a:spLocks noGrp="1"/>
          </p:cNvSpPr>
          <p:nvPr>
            <p:ph type="dt" sz="half" idx="10"/>
          </p:nvPr>
        </p:nvSpPr>
        <p:spPr/>
        <p:txBody>
          <a:bodyPr/>
          <a:lstStyle/>
          <a:p>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774003E1-F956-4F62-9BC6-D960B4912AC0}" type="slidenum">
              <a:rPr lang="en-US" smtClean="0"/>
              <a:pPr/>
              <a:t>‹#›</a:t>
            </a:fld>
            <a:endParaRPr lang="en-US"/>
          </a:p>
        </p:txBody>
      </p:sp>
    </p:spTree>
    <p:extLst>
      <p:ext uri="{BB962C8B-B14F-4D97-AF65-F5344CB8AC3E}">
        <p14:creationId xmlns:p14="http://schemas.microsoft.com/office/powerpoint/2010/main" xmlns="" val="3412885211"/>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774003E1-F956-4F62-9BC6-D960B4912AC0}" type="slidenum">
              <a:rPr lang="en-US" smtClean="0"/>
              <a:pPr/>
              <a:t>‹#›</a:t>
            </a:fld>
            <a:endParaRPr lang="en-US"/>
          </a:p>
        </p:txBody>
      </p:sp>
    </p:spTree>
    <p:extLst>
      <p:ext uri="{BB962C8B-B14F-4D97-AF65-F5344CB8AC3E}">
        <p14:creationId xmlns:p14="http://schemas.microsoft.com/office/powerpoint/2010/main" xmlns="" val="1635046724"/>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774003E1-F956-4F62-9BC6-D960B4912AC0}" type="slidenum">
              <a:rPr lang="en-US" smtClean="0"/>
              <a:pPr/>
              <a:t>‹#›</a:t>
            </a:fld>
            <a:endParaRPr lang="en-US"/>
          </a:p>
        </p:txBody>
      </p:sp>
    </p:spTree>
    <p:extLst>
      <p:ext uri="{BB962C8B-B14F-4D97-AF65-F5344CB8AC3E}">
        <p14:creationId xmlns:p14="http://schemas.microsoft.com/office/powerpoint/2010/main" xmlns="" val="370775666"/>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smtClean="0"/>
              <a:t>Click icon to add picture</a:t>
            </a:r>
            <a:endParaRPr lang="en-US"/>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774003E1-F956-4F62-9BC6-D960B4912AC0}" type="slidenum">
              <a:rPr lang="en-US" smtClean="0"/>
              <a:pPr/>
              <a:t>‹#›</a:t>
            </a:fld>
            <a:endParaRPr lang="en-US"/>
          </a:p>
        </p:txBody>
      </p:sp>
    </p:spTree>
    <p:extLst>
      <p:ext uri="{BB962C8B-B14F-4D97-AF65-F5344CB8AC3E}">
        <p14:creationId xmlns:p14="http://schemas.microsoft.com/office/powerpoint/2010/main" xmlns="" val="1863744557"/>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774003E1-F956-4F62-9BC6-D960B4912AC0}" type="slidenum">
              <a:rPr lang="en-US" smtClean="0"/>
              <a:pPr/>
              <a:t>‹#›</a:t>
            </a:fld>
            <a:endParaRPr lang="en-US"/>
          </a:p>
        </p:txBody>
      </p:sp>
    </p:spTree>
    <p:extLst>
      <p:ext uri="{BB962C8B-B14F-4D97-AF65-F5344CB8AC3E}">
        <p14:creationId xmlns:p14="http://schemas.microsoft.com/office/powerpoint/2010/main" xmlns="" val="1226337846"/>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774003E1-F956-4F62-9BC6-D960B4912AC0}" type="slidenum">
              <a:rPr lang="en-US" smtClean="0"/>
              <a:pPr/>
              <a:t>‹#›</a:t>
            </a:fld>
            <a:endParaRPr lang="en-US"/>
          </a:p>
        </p:txBody>
      </p:sp>
    </p:spTree>
    <p:extLst>
      <p:ext uri="{BB962C8B-B14F-4D97-AF65-F5344CB8AC3E}">
        <p14:creationId xmlns:p14="http://schemas.microsoft.com/office/powerpoint/2010/main" xmlns="" val="1576573371"/>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smtClean="0"/>
              <a:t>Click to edit Master title style</a:t>
            </a:r>
            <a:endParaRPr lang="en-US"/>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a:p>
        </p:txBody>
      </p:sp>
      <p:sp>
        <p:nvSpPr>
          <p:cNvPr id="4" name="Date Placeholder 3"/>
          <p:cNvSpPr>
            <a:spLocks noGrp="1"/>
          </p:cNvSpPr>
          <p:nvPr>
            <p:ph type="dt" sz="half" idx="10"/>
          </p:nvPr>
        </p:nvSpPr>
        <p:spPr/>
        <p:txBody>
          <a:bodyPr/>
          <a:lstStyle/>
          <a:p>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0D5FF20E-A37E-4EFD-968C-664E2A728AF5}" type="slidenum">
              <a:rPr lang="en-US" smtClean="0"/>
              <a:pPr/>
              <a:t>‹#›</a:t>
            </a:fld>
            <a:endParaRPr lang="en-US"/>
          </a:p>
        </p:txBody>
      </p:sp>
    </p:spTree>
    <p:extLst>
      <p:ext uri="{BB962C8B-B14F-4D97-AF65-F5344CB8AC3E}">
        <p14:creationId xmlns:p14="http://schemas.microsoft.com/office/powerpoint/2010/main" xmlns="" val="745018166"/>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0D5FF20E-A37E-4EFD-968C-664E2A728AF5}" type="slidenum">
              <a:rPr lang="en-US" smtClean="0"/>
              <a:pPr/>
              <a:t>‹#›</a:t>
            </a:fld>
            <a:endParaRPr lang="en-US"/>
          </a:p>
        </p:txBody>
      </p:sp>
    </p:spTree>
    <p:extLst>
      <p:ext uri="{BB962C8B-B14F-4D97-AF65-F5344CB8AC3E}">
        <p14:creationId xmlns:p14="http://schemas.microsoft.com/office/powerpoint/2010/main" xmlns="" val="2548260946"/>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0D5FF20E-A37E-4EFD-968C-664E2A728AF5}" type="slidenum">
              <a:rPr lang="en-US" smtClean="0"/>
              <a:pPr/>
              <a:t>‹#›</a:t>
            </a:fld>
            <a:endParaRPr lang="en-US"/>
          </a:p>
        </p:txBody>
      </p:sp>
    </p:spTree>
    <p:extLst>
      <p:ext uri="{BB962C8B-B14F-4D97-AF65-F5344CB8AC3E}">
        <p14:creationId xmlns:p14="http://schemas.microsoft.com/office/powerpoint/2010/main" xmlns="" val="3674358289"/>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4"/>
          <p:cNvSpPr>
            <a:spLocks noGrp="1"/>
          </p:cNvSpPr>
          <p:nvPr>
            <p:ph type="dt" sz="half" idx="10"/>
          </p:nvPr>
        </p:nvSpPr>
        <p:spPr/>
        <p:txBody>
          <a:bodyPr/>
          <a:lstStyle/>
          <a:p>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0D5FF20E-A37E-4EFD-968C-664E2A728AF5}" type="slidenum">
              <a:rPr lang="en-US" smtClean="0"/>
              <a:pPr/>
              <a:t>‹#›</a:t>
            </a:fld>
            <a:endParaRPr lang="en-US"/>
          </a:p>
        </p:txBody>
      </p:sp>
    </p:spTree>
    <p:extLst>
      <p:ext uri="{BB962C8B-B14F-4D97-AF65-F5344CB8AC3E}">
        <p14:creationId xmlns:p14="http://schemas.microsoft.com/office/powerpoint/2010/main" xmlns="" val="950992081"/>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6"/>
          <p:cNvSpPr>
            <a:spLocks noGrp="1"/>
          </p:cNvSpPr>
          <p:nvPr>
            <p:ph type="dt" sz="half" idx="10"/>
          </p:nvPr>
        </p:nvSpPr>
        <p:spPr/>
        <p:txBody>
          <a:bodyPr/>
          <a:lstStyle/>
          <a:p>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0D5FF20E-A37E-4EFD-968C-664E2A728AF5}" type="slidenum">
              <a:rPr lang="en-US" smtClean="0"/>
              <a:pPr/>
              <a:t>‹#›</a:t>
            </a:fld>
            <a:endParaRPr lang="en-US"/>
          </a:p>
        </p:txBody>
      </p:sp>
    </p:spTree>
    <p:extLst>
      <p:ext uri="{BB962C8B-B14F-4D97-AF65-F5344CB8AC3E}">
        <p14:creationId xmlns:p14="http://schemas.microsoft.com/office/powerpoint/2010/main" xmlns="" val="707844658"/>
      </p:ext>
    </p:extLst>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2"/>
          <p:cNvSpPr>
            <a:spLocks noGrp="1"/>
          </p:cNvSpPr>
          <p:nvPr>
            <p:ph type="dt" sz="half" idx="10"/>
          </p:nvPr>
        </p:nvSpPr>
        <p:spPr/>
        <p:txBody>
          <a:bodyPr/>
          <a:lstStyle/>
          <a:p>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0D5FF20E-A37E-4EFD-968C-664E2A728AF5}" type="slidenum">
              <a:rPr lang="en-US" smtClean="0"/>
              <a:pPr/>
              <a:t>‹#›</a:t>
            </a:fld>
            <a:endParaRPr lang="en-US"/>
          </a:p>
        </p:txBody>
      </p:sp>
    </p:spTree>
    <p:extLst>
      <p:ext uri="{BB962C8B-B14F-4D97-AF65-F5344CB8AC3E}">
        <p14:creationId xmlns:p14="http://schemas.microsoft.com/office/powerpoint/2010/main" xmlns="" val="1310321458"/>
      </p:ext>
    </p:extLst>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0D5FF20E-A37E-4EFD-968C-664E2A728AF5}" type="slidenum">
              <a:rPr lang="en-US" smtClean="0"/>
              <a:pPr/>
              <a:t>‹#›</a:t>
            </a:fld>
            <a:endParaRPr lang="en-US"/>
          </a:p>
        </p:txBody>
      </p:sp>
    </p:spTree>
    <p:extLst>
      <p:ext uri="{BB962C8B-B14F-4D97-AF65-F5344CB8AC3E}">
        <p14:creationId xmlns:p14="http://schemas.microsoft.com/office/powerpoint/2010/main" xmlns="" val="1442630597"/>
      </p:ext>
    </p:extLst>
  </p:cSld>
  <p:clrMapOvr>
    <a:masterClrMapping/>
  </p:clrMapOvr>
</p:sldLayout>
</file>

<file path=ppt/slideLayouts/slideLayout19.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0D5FF20E-A37E-4EFD-968C-664E2A728AF5}" type="slidenum">
              <a:rPr lang="en-US" smtClean="0"/>
              <a:pPr/>
              <a:t>‹#›</a:t>
            </a:fld>
            <a:endParaRPr lang="en-US"/>
          </a:p>
        </p:txBody>
      </p:sp>
    </p:spTree>
    <p:extLst>
      <p:ext uri="{BB962C8B-B14F-4D97-AF65-F5344CB8AC3E}">
        <p14:creationId xmlns:p14="http://schemas.microsoft.com/office/powerpoint/2010/main" xmlns="" val="1454641276"/>
      </p:ext>
    </p:extLst>
  </p:cSld>
  <p:clrMapOvr>
    <a:masterClrMapping/>
  </p:clrMapOvr>
</p:sldLayout>
</file>

<file path=ppt/slideLayouts/slideLayout20.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0D5FF20E-A37E-4EFD-968C-664E2A728AF5}" type="slidenum">
              <a:rPr lang="en-US" smtClean="0"/>
              <a:pPr/>
              <a:t>‹#›</a:t>
            </a:fld>
            <a:endParaRPr lang="en-US"/>
          </a:p>
        </p:txBody>
      </p:sp>
    </p:spTree>
    <p:extLst>
      <p:ext uri="{BB962C8B-B14F-4D97-AF65-F5344CB8AC3E}">
        <p14:creationId xmlns:p14="http://schemas.microsoft.com/office/powerpoint/2010/main" xmlns="" val="1236695933"/>
      </p:ext>
    </p:extLst>
  </p:cSld>
  <p:clrMapOvr>
    <a:masterClrMapping/>
  </p:clrMapOvr>
</p:sldLayout>
</file>

<file path=ppt/slideLayouts/slideLayout21.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0D5FF20E-A37E-4EFD-968C-664E2A728AF5}" type="slidenum">
              <a:rPr lang="en-US" smtClean="0"/>
              <a:pPr/>
              <a:t>‹#›</a:t>
            </a:fld>
            <a:endParaRPr lang="en-US"/>
          </a:p>
        </p:txBody>
      </p:sp>
    </p:spTree>
    <p:extLst>
      <p:ext uri="{BB962C8B-B14F-4D97-AF65-F5344CB8AC3E}">
        <p14:creationId xmlns:p14="http://schemas.microsoft.com/office/powerpoint/2010/main" xmlns="" val="1542292544"/>
      </p:ext>
    </p:extLst>
  </p:cSld>
  <p:clrMapOvr>
    <a:masterClrMapping/>
  </p:clrMapOvr>
</p:sldLayout>
</file>

<file path=ppt/slideLayouts/slideLayout22.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0D5FF20E-A37E-4EFD-968C-664E2A728AF5}" type="slidenum">
              <a:rPr lang="en-US" smtClean="0"/>
              <a:pPr/>
              <a:t>‹#›</a:t>
            </a:fld>
            <a:endParaRPr lang="en-US"/>
          </a:p>
        </p:txBody>
      </p:sp>
    </p:spTree>
    <p:extLst>
      <p:ext uri="{BB962C8B-B14F-4D97-AF65-F5344CB8AC3E}">
        <p14:creationId xmlns:p14="http://schemas.microsoft.com/office/powerpoint/2010/main" xmlns="" val="1959754734"/>
      </p:ext>
    </p:extLst>
  </p:cSld>
  <p:clrMapOvr>
    <a:masterClrMapping/>
  </p:clrMapOvr>
</p:sldLayout>
</file>

<file path=ppt/slideLayouts/slideLayout23.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smtClean="0"/>
              <a:t>Click to edit Master title style</a:t>
            </a:r>
            <a:endParaRPr lang="en-US"/>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a:p>
        </p:txBody>
      </p:sp>
      <p:sp>
        <p:nvSpPr>
          <p:cNvPr id="4" name="Date Placeholder 3"/>
          <p:cNvSpPr>
            <a:spLocks noGrp="1"/>
          </p:cNvSpPr>
          <p:nvPr>
            <p:ph type="dt" sz="half" idx="10"/>
          </p:nvPr>
        </p:nvSpPr>
        <p:spPr/>
        <p:txBody>
          <a:bodyPr/>
          <a:lstStyle/>
          <a:p>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8631343-3823-4FC3-B24E-1057FF791738}" type="slidenum">
              <a:rPr lang="en-US" smtClean="0"/>
              <a:pPr/>
              <a:t>‹#›</a:t>
            </a:fld>
            <a:endParaRPr lang="en-US"/>
          </a:p>
        </p:txBody>
      </p:sp>
    </p:spTree>
    <p:extLst>
      <p:ext uri="{BB962C8B-B14F-4D97-AF65-F5344CB8AC3E}">
        <p14:creationId xmlns:p14="http://schemas.microsoft.com/office/powerpoint/2010/main" xmlns="" val="2894025385"/>
      </p:ext>
    </p:extLst>
  </p:cSld>
  <p:clrMapOvr>
    <a:masterClrMapping/>
  </p:clrMapOvr>
</p:sldLayout>
</file>

<file path=ppt/slideLayouts/slideLayout24.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8631343-3823-4FC3-B24E-1057FF791738}" type="slidenum">
              <a:rPr lang="en-US" smtClean="0"/>
              <a:pPr/>
              <a:t>‹#›</a:t>
            </a:fld>
            <a:endParaRPr lang="en-US"/>
          </a:p>
        </p:txBody>
      </p:sp>
    </p:spTree>
    <p:extLst>
      <p:ext uri="{BB962C8B-B14F-4D97-AF65-F5344CB8AC3E}">
        <p14:creationId xmlns:p14="http://schemas.microsoft.com/office/powerpoint/2010/main" xmlns="" val="3003007037"/>
      </p:ext>
    </p:extLst>
  </p:cSld>
  <p:clrMapOvr>
    <a:masterClrMapping/>
  </p:clrMapOvr>
</p:sldLayout>
</file>

<file path=ppt/slideLayouts/slideLayout25.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8631343-3823-4FC3-B24E-1057FF791738}" type="slidenum">
              <a:rPr lang="en-US" smtClean="0"/>
              <a:pPr/>
              <a:t>‹#›</a:t>
            </a:fld>
            <a:endParaRPr lang="en-US"/>
          </a:p>
        </p:txBody>
      </p:sp>
    </p:spTree>
    <p:extLst>
      <p:ext uri="{BB962C8B-B14F-4D97-AF65-F5344CB8AC3E}">
        <p14:creationId xmlns:p14="http://schemas.microsoft.com/office/powerpoint/2010/main" xmlns="" val="146070023"/>
      </p:ext>
    </p:extLst>
  </p:cSld>
  <p:clrMapOvr>
    <a:masterClrMapping/>
  </p:clrMapOvr>
</p:sldLayout>
</file>

<file path=ppt/slideLayouts/slideLayout26.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4"/>
          <p:cNvSpPr>
            <a:spLocks noGrp="1"/>
          </p:cNvSpPr>
          <p:nvPr>
            <p:ph type="dt" sz="half" idx="10"/>
          </p:nvPr>
        </p:nvSpPr>
        <p:spPr/>
        <p:txBody>
          <a:bodyPr/>
          <a:lstStyle/>
          <a:p>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8631343-3823-4FC3-B24E-1057FF791738}" type="slidenum">
              <a:rPr lang="en-US" smtClean="0"/>
              <a:pPr/>
              <a:t>‹#›</a:t>
            </a:fld>
            <a:endParaRPr lang="en-US"/>
          </a:p>
        </p:txBody>
      </p:sp>
    </p:spTree>
    <p:extLst>
      <p:ext uri="{BB962C8B-B14F-4D97-AF65-F5344CB8AC3E}">
        <p14:creationId xmlns:p14="http://schemas.microsoft.com/office/powerpoint/2010/main" xmlns="" val="772072563"/>
      </p:ext>
    </p:extLst>
  </p:cSld>
  <p:clrMapOvr>
    <a:masterClrMapping/>
  </p:clrMapOvr>
</p:sldLayout>
</file>

<file path=ppt/slideLayouts/slideLayout27.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6"/>
          <p:cNvSpPr>
            <a:spLocks noGrp="1"/>
          </p:cNvSpPr>
          <p:nvPr>
            <p:ph type="dt" sz="half" idx="10"/>
          </p:nvPr>
        </p:nvSpPr>
        <p:spPr/>
        <p:txBody>
          <a:bodyPr/>
          <a:lstStyle/>
          <a:p>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B8631343-3823-4FC3-B24E-1057FF791738}" type="slidenum">
              <a:rPr lang="en-US" smtClean="0"/>
              <a:pPr/>
              <a:t>‹#›</a:t>
            </a:fld>
            <a:endParaRPr lang="en-US"/>
          </a:p>
        </p:txBody>
      </p:sp>
    </p:spTree>
    <p:extLst>
      <p:ext uri="{BB962C8B-B14F-4D97-AF65-F5344CB8AC3E}">
        <p14:creationId xmlns:p14="http://schemas.microsoft.com/office/powerpoint/2010/main" xmlns="" val="1535838480"/>
      </p:ext>
    </p:extLst>
  </p:cSld>
  <p:clrMapOvr>
    <a:masterClrMapping/>
  </p:clrMapOvr>
</p:sldLayout>
</file>

<file path=ppt/slideLayouts/slideLayout28.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2"/>
          <p:cNvSpPr>
            <a:spLocks noGrp="1"/>
          </p:cNvSpPr>
          <p:nvPr>
            <p:ph type="dt" sz="half" idx="10"/>
          </p:nvPr>
        </p:nvSpPr>
        <p:spPr/>
        <p:txBody>
          <a:bodyPr/>
          <a:lstStyle/>
          <a:p>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B8631343-3823-4FC3-B24E-1057FF791738}" type="slidenum">
              <a:rPr lang="en-US" smtClean="0"/>
              <a:pPr/>
              <a:t>‹#›</a:t>
            </a:fld>
            <a:endParaRPr lang="en-US"/>
          </a:p>
        </p:txBody>
      </p:sp>
    </p:spTree>
    <p:extLst>
      <p:ext uri="{BB962C8B-B14F-4D97-AF65-F5344CB8AC3E}">
        <p14:creationId xmlns:p14="http://schemas.microsoft.com/office/powerpoint/2010/main" xmlns="" val="923101328"/>
      </p:ext>
    </p:extLst>
  </p:cSld>
  <p:clrMapOvr>
    <a:masterClrMapping/>
  </p:clrMapOvr>
</p:sldLayout>
</file>

<file path=ppt/slideLayouts/slideLayout29.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B8631343-3823-4FC3-B24E-1057FF791738}" type="slidenum">
              <a:rPr lang="en-US" smtClean="0"/>
              <a:pPr/>
              <a:t>‹#›</a:t>
            </a:fld>
            <a:endParaRPr lang="en-US"/>
          </a:p>
        </p:txBody>
      </p:sp>
    </p:spTree>
    <p:extLst>
      <p:ext uri="{BB962C8B-B14F-4D97-AF65-F5344CB8AC3E}">
        <p14:creationId xmlns:p14="http://schemas.microsoft.com/office/powerpoint/2010/main" xmlns="" val="1364654489"/>
      </p:ext>
    </p:extLst>
  </p:cSld>
  <p:clrMapOvr>
    <a:masterClrMapping/>
  </p:clrMapOvr>
</p:sldLayout>
</file>

<file path=ppt/slideLayouts/slideLayout30.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8631343-3823-4FC3-B24E-1057FF791738}" type="slidenum">
              <a:rPr lang="en-US" smtClean="0"/>
              <a:pPr/>
              <a:t>‹#›</a:t>
            </a:fld>
            <a:endParaRPr lang="en-US"/>
          </a:p>
        </p:txBody>
      </p:sp>
    </p:spTree>
    <p:extLst>
      <p:ext uri="{BB962C8B-B14F-4D97-AF65-F5344CB8AC3E}">
        <p14:creationId xmlns:p14="http://schemas.microsoft.com/office/powerpoint/2010/main" xmlns="" val="553221477"/>
      </p:ext>
    </p:extLst>
  </p:cSld>
  <p:clrMapOvr>
    <a:masterClrMapping/>
  </p:clrMapOvr>
</p:sldLayout>
</file>

<file path=ppt/slideLayouts/slideLayout31.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8631343-3823-4FC3-B24E-1057FF791738}" type="slidenum">
              <a:rPr lang="en-US" smtClean="0"/>
              <a:pPr/>
              <a:t>‹#›</a:t>
            </a:fld>
            <a:endParaRPr lang="en-US"/>
          </a:p>
        </p:txBody>
      </p:sp>
    </p:spTree>
    <p:extLst>
      <p:ext uri="{BB962C8B-B14F-4D97-AF65-F5344CB8AC3E}">
        <p14:creationId xmlns:p14="http://schemas.microsoft.com/office/powerpoint/2010/main" xmlns="" val="382416403"/>
      </p:ext>
    </p:extLst>
  </p:cSld>
  <p:clrMapOvr>
    <a:masterClrMapping/>
  </p:clrMapOvr>
</p:sldLayout>
</file>

<file path=ppt/slideLayouts/slideLayout32.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8631343-3823-4FC3-B24E-1057FF791738}" type="slidenum">
              <a:rPr lang="en-US" smtClean="0"/>
              <a:pPr/>
              <a:t>‹#›</a:t>
            </a:fld>
            <a:endParaRPr lang="en-US"/>
          </a:p>
        </p:txBody>
      </p:sp>
    </p:spTree>
    <p:extLst>
      <p:ext uri="{BB962C8B-B14F-4D97-AF65-F5344CB8AC3E}">
        <p14:creationId xmlns:p14="http://schemas.microsoft.com/office/powerpoint/2010/main" xmlns="" val="31553574"/>
      </p:ext>
    </p:extLst>
  </p:cSld>
  <p:clrMapOvr>
    <a:masterClrMapping/>
  </p:clrMapOvr>
</p:sldLayout>
</file>

<file path=ppt/slideLayouts/slideLayout33.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8631343-3823-4FC3-B24E-1057FF791738}" type="slidenum">
              <a:rPr lang="en-US" smtClean="0"/>
              <a:pPr/>
              <a:t>‹#›</a:t>
            </a:fld>
            <a:endParaRPr lang="en-US"/>
          </a:p>
        </p:txBody>
      </p:sp>
    </p:spTree>
    <p:extLst>
      <p:ext uri="{BB962C8B-B14F-4D97-AF65-F5344CB8AC3E}">
        <p14:creationId xmlns:p14="http://schemas.microsoft.com/office/powerpoint/2010/main" xmlns="" val="3405502657"/>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_rels/slideMaster2.xml.rels><?xml version="1.0" encoding="UTF-8" standalone="yes"?>
<Relationships xmlns="http://schemas.openxmlformats.org/package/2006/relationships"><Relationship Id="rId8" Type="http://schemas.openxmlformats.org/officeDocument/2006/relationships/slideLayout" Target="../slideLayouts/slideLayout19.xml"/><Relationship Id="rId3" Type="http://schemas.openxmlformats.org/officeDocument/2006/relationships/slideLayout" Target="../slideLayouts/slideLayout14.xml"/><Relationship Id="rId7" Type="http://schemas.openxmlformats.org/officeDocument/2006/relationships/slideLayout" Target="../slideLayouts/slideLayout18.xml"/><Relationship Id="rId12" Type="http://schemas.openxmlformats.org/officeDocument/2006/relationships/theme" Target="../theme/theme2.xml"/><Relationship Id="rId2" Type="http://schemas.openxmlformats.org/officeDocument/2006/relationships/slideLayout" Target="../slideLayouts/slideLayout13.xml"/><Relationship Id="rId1" Type="http://schemas.openxmlformats.org/officeDocument/2006/relationships/slideLayout" Target="../slideLayouts/slideLayout12.xml"/><Relationship Id="rId6" Type="http://schemas.openxmlformats.org/officeDocument/2006/relationships/slideLayout" Target="../slideLayouts/slideLayout17.xml"/><Relationship Id="rId11" Type="http://schemas.openxmlformats.org/officeDocument/2006/relationships/slideLayout" Target="../slideLayouts/slideLayout22.xml"/><Relationship Id="rId5" Type="http://schemas.openxmlformats.org/officeDocument/2006/relationships/slideLayout" Target="../slideLayouts/slideLayout16.xml"/><Relationship Id="rId10" Type="http://schemas.openxmlformats.org/officeDocument/2006/relationships/slideLayout" Target="../slideLayouts/slideLayout21.xml"/><Relationship Id="rId4" Type="http://schemas.openxmlformats.org/officeDocument/2006/relationships/slideLayout" Target="../slideLayouts/slideLayout15.xml"/><Relationship Id="rId9" Type="http://schemas.openxmlformats.org/officeDocument/2006/relationships/slideLayout" Target="../slideLayouts/slideLayout20.xml"/></Relationships>
</file>

<file path=ppt/slideMasters/_rels/slideMaster3.xml.rels><?xml version="1.0" encoding="UTF-8" standalone="yes"?>
<Relationships xmlns="http://schemas.openxmlformats.org/package/2006/relationships"><Relationship Id="rId8" Type="http://schemas.openxmlformats.org/officeDocument/2006/relationships/slideLayout" Target="../slideLayouts/slideLayout30.xml"/><Relationship Id="rId3" Type="http://schemas.openxmlformats.org/officeDocument/2006/relationships/slideLayout" Target="../slideLayouts/slideLayout25.xml"/><Relationship Id="rId7" Type="http://schemas.openxmlformats.org/officeDocument/2006/relationships/slideLayout" Target="../slideLayouts/slideLayout29.xml"/><Relationship Id="rId12" Type="http://schemas.openxmlformats.org/officeDocument/2006/relationships/theme" Target="../theme/theme3.xml"/><Relationship Id="rId2" Type="http://schemas.openxmlformats.org/officeDocument/2006/relationships/slideLayout" Target="../slideLayouts/slideLayout24.xml"/><Relationship Id="rId1" Type="http://schemas.openxmlformats.org/officeDocument/2006/relationships/slideLayout" Target="../slideLayouts/slideLayout23.xml"/><Relationship Id="rId6" Type="http://schemas.openxmlformats.org/officeDocument/2006/relationships/slideLayout" Target="../slideLayouts/slideLayout28.xml"/><Relationship Id="rId11" Type="http://schemas.openxmlformats.org/officeDocument/2006/relationships/slideLayout" Target="../slideLayouts/slideLayout33.xml"/><Relationship Id="rId5" Type="http://schemas.openxmlformats.org/officeDocument/2006/relationships/slideLayout" Target="../slideLayouts/slideLayout27.xml"/><Relationship Id="rId10" Type="http://schemas.openxmlformats.org/officeDocument/2006/relationships/slideLayout" Target="../slideLayouts/slideLayout32.xml"/><Relationship Id="rId4" Type="http://schemas.openxmlformats.org/officeDocument/2006/relationships/slideLayout" Target="../slideLayouts/slideLayout26.xml"/><Relationship Id="rId9" Type="http://schemas.openxmlformats.org/officeDocument/2006/relationships/slideLayout" Target="../slideLayouts/slideLayout3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3422058" y="274638"/>
            <a:ext cx="5264742" cy="1143000"/>
          </a:xfrm>
          <a:prstGeom prst="rect">
            <a:avLst/>
          </a:prstGeom>
        </p:spPr>
        <p:txBody>
          <a:bodyPr vert="horz" lIns="91440" tIns="45720" rIns="91440" bIns="45720" rtlCol="0" anchor="ctr">
            <a:normAutofit/>
          </a:bodyPr>
          <a:lstStyle/>
          <a:p>
            <a:r>
              <a:rPr lang="en-US" dirty="0" smtClean="0"/>
              <a:t>Click to edit Master title style</a:t>
            </a:r>
            <a:endParaRPr lang="en-US" dirty="0"/>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dirty="0" smtClean="0"/>
              <a:t>Click to edit Master text styles</a:t>
            </a:r>
          </a:p>
          <a:p>
            <a:pPr lvl="1"/>
            <a:r>
              <a:rPr lang="en-US" dirty="0" smtClean="0"/>
              <a:t>Second level</a:t>
            </a:r>
          </a:p>
          <a:p>
            <a:pPr lvl="2"/>
            <a:r>
              <a:rPr lang="en-US" dirty="0" smtClean="0"/>
              <a:t>Third level</a:t>
            </a:r>
          </a:p>
          <a:p>
            <a:pPr lvl="3"/>
            <a:r>
              <a:rPr lang="en-US" dirty="0" smtClean="0"/>
              <a:t>Fourth level</a:t>
            </a:r>
          </a:p>
          <a:p>
            <a:pPr lvl="4"/>
            <a:r>
              <a:rPr lang="en-US" dirty="0" smtClean="0"/>
              <a:t>Fifth level</a:t>
            </a:r>
            <a:endParaRPr lang="en-US" dirty="0"/>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endParaRPr lang="en-US"/>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774003E1-F956-4F62-9BC6-D960B4912AC0}" type="slidenum">
              <a:rPr lang="en-US" smtClean="0"/>
              <a:pPr/>
              <a:t>‹#›</a:t>
            </a:fld>
            <a:endParaRPr lang="en-US"/>
          </a:p>
        </p:txBody>
      </p:sp>
    </p:spTree>
    <p:extLst>
      <p:ext uri="{BB962C8B-B14F-4D97-AF65-F5344CB8AC3E}">
        <p14:creationId xmlns:p14="http://schemas.microsoft.com/office/powerpoint/2010/main" xmlns="" val="1237186032"/>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hf hdr="0" ftr="0"/>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smtClean="0"/>
              <a:t>Click to edit Master title style</a:t>
            </a:r>
            <a:endParaRPr lang="en-US"/>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endParaRPr lang="en-US"/>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0D5FF20E-A37E-4EFD-968C-664E2A728AF5}" type="slidenum">
              <a:rPr lang="en-US" smtClean="0"/>
              <a:pPr/>
              <a:t>‹#›</a:t>
            </a:fld>
            <a:endParaRPr lang="en-US"/>
          </a:p>
        </p:txBody>
      </p:sp>
    </p:spTree>
    <p:extLst>
      <p:ext uri="{BB962C8B-B14F-4D97-AF65-F5344CB8AC3E}">
        <p14:creationId xmlns:p14="http://schemas.microsoft.com/office/powerpoint/2010/main" xmlns="" val="3281707867"/>
      </p:ext>
    </p:extLst>
  </p:cSld>
  <p:clrMap bg1="lt1" tx1="dk1" bg2="lt2" tx2="dk2" accent1="accent1" accent2="accent2" accent3="accent3" accent4="accent4" accent5="accent5" accent6="accent6" hlink="hlink" folHlink="folHlink"/>
  <p:sldLayoutIdLst>
    <p:sldLayoutId id="2147483673" r:id="rId1"/>
    <p:sldLayoutId id="2147483674" r:id="rId2"/>
    <p:sldLayoutId id="2147483675" r:id="rId3"/>
    <p:sldLayoutId id="2147483676" r:id="rId4"/>
    <p:sldLayoutId id="2147483677" r:id="rId5"/>
    <p:sldLayoutId id="2147483678" r:id="rId6"/>
    <p:sldLayoutId id="2147483679" r:id="rId7"/>
    <p:sldLayoutId id="2147483680" r:id="rId8"/>
    <p:sldLayoutId id="2147483681" r:id="rId9"/>
    <p:sldLayoutId id="2147483682" r:id="rId10"/>
    <p:sldLayoutId id="2147483683" r:id="rId11"/>
  </p:sldLayoutIdLst>
  <p:hf hdr="0" ftr="0"/>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3.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smtClean="0"/>
              <a:t>Click to edit Master title style</a:t>
            </a:r>
            <a:endParaRPr lang="en-US"/>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endParaRPr lang="en-US"/>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B8631343-3823-4FC3-B24E-1057FF791738}" type="slidenum">
              <a:rPr lang="en-US" smtClean="0"/>
              <a:pPr/>
              <a:t>‹#›</a:t>
            </a:fld>
            <a:endParaRPr lang="en-US"/>
          </a:p>
        </p:txBody>
      </p:sp>
    </p:spTree>
    <p:extLst>
      <p:ext uri="{BB962C8B-B14F-4D97-AF65-F5344CB8AC3E}">
        <p14:creationId xmlns:p14="http://schemas.microsoft.com/office/powerpoint/2010/main" xmlns="" val="634852839"/>
      </p:ext>
    </p:extLst>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Lst>
  <p:hf hdr="0" ftr="0"/>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7.xml"/></Relationships>
</file>

<file path=ppt/slides/_rels/slide2.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2.png"/><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1.xml"/><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3" Type="http://schemas.openxmlformats.org/officeDocument/2006/relationships/diagramLayout" Target="../diagrams/layout1.xml"/><Relationship Id="rId2" Type="http://schemas.openxmlformats.org/officeDocument/2006/relationships/diagramData" Target="../diagrams/data1.xml"/><Relationship Id="rId1" Type="http://schemas.openxmlformats.org/officeDocument/2006/relationships/slideLayout" Target="../slideLayouts/slideLayout2.xml"/><Relationship Id="rId6" Type="http://schemas.microsoft.com/office/2007/relationships/diagramDrawing" Target="../diagrams/drawing1.xml"/><Relationship Id="rId5" Type="http://schemas.openxmlformats.org/officeDocument/2006/relationships/diagramColors" Target="../diagrams/colors1.xml"/><Relationship Id="rId4" Type="http://schemas.openxmlformats.org/officeDocument/2006/relationships/diagramQuickStyle" Target="../diagrams/quickStyle1.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2" Type="http://schemas.openxmlformats.org/officeDocument/2006/relationships/image" Target="../media/image4.emf"/><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2" Type="http://schemas.openxmlformats.org/officeDocument/2006/relationships/image" Target="../media/image4.emf"/><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2" Type="http://schemas.openxmlformats.org/officeDocument/2006/relationships/image" Target="../media/image4.emf"/><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txBox="1">
            <a:spLocks/>
          </p:cNvSpPr>
          <p:nvPr/>
        </p:nvSpPr>
        <p:spPr>
          <a:xfrm>
            <a:off x="723900" y="685800"/>
            <a:ext cx="7772400" cy="1470025"/>
          </a:xfrm>
          <a:prstGeom prst="rect">
            <a:avLst/>
          </a:prstGeom>
        </p:spPr>
        <p:txBody>
          <a:bodyPr>
            <a:normAutofit/>
          </a:bodyPr>
          <a:lstStyle>
            <a:lvl1pPr algn="ctr" defTabSz="914400" rtl="0" eaLnBrk="1" latinLnBrk="0" hangingPunct="1">
              <a:spcBef>
                <a:spcPct val="0"/>
              </a:spcBef>
              <a:buNone/>
              <a:defRPr sz="4400" kern="1200">
                <a:solidFill>
                  <a:schemeClr val="tx1"/>
                </a:solidFill>
                <a:latin typeface="+mj-lt"/>
                <a:ea typeface="+mj-ea"/>
                <a:cs typeface="+mj-cs"/>
              </a:defRPr>
            </a:lvl1pPr>
          </a:lstStyle>
          <a:p>
            <a:endParaRPr lang="en-US" sz="2400" b="1" dirty="0" smtClean="0">
              <a:solidFill>
                <a:schemeClr val="tx2"/>
              </a:solidFill>
              <a:latin typeface="Georgia" pitchFamily="18" charset="0"/>
            </a:endParaRPr>
          </a:p>
          <a:p>
            <a:r>
              <a:rPr lang="en-US" sz="2400" b="1" dirty="0" smtClean="0">
                <a:solidFill>
                  <a:schemeClr val="tx2"/>
                </a:solidFill>
                <a:latin typeface="Georgia" pitchFamily="18" charset="0"/>
              </a:rPr>
              <a:t>Common Core State Standards</a:t>
            </a:r>
            <a:br>
              <a:rPr lang="en-US" sz="2400" b="1" dirty="0" smtClean="0">
                <a:solidFill>
                  <a:schemeClr val="tx2"/>
                </a:solidFill>
                <a:latin typeface="Georgia" pitchFamily="18" charset="0"/>
              </a:rPr>
            </a:br>
            <a:r>
              <a:rPr lang="en-US" sz="2400" b="1" dirty="0" smtClean="0">
                <a:solidFill>
                  <a:schemeClr val="tx2"/>
                </a:solidFill>
                <a:latin typeface="Georgia" pitchFamily="18" charset="0"/>
              </a:rPr>
              <a:t>and Assessments</a:t>
            </a:r>
            <a:endParaRPr lang="en-US" sz="2400" b="1" dirty="0">
              <a:solidFill>
                <a:schemeClr val="tx2"/>
              </a:solidFill>
              <a:latin typeface="Georgia" pitchFamily="18" charset="0"/>
            </a:endParaRPr>
          </a:p>
        </p:txBody>
      </p:sp>
      <p:pic>
        <p:nvPicPr>
          <p:cNvPr id="3" name="Picture 1"/>
          <p:cNvPicPr>
            <a:picLocks noChangeAspect="1"/>
          </p:cNvPicPr>
          <p:nvPr/>
        </p:nvPicPr>
        <p:blipFill>
          <a:blip r:embed="rId2" cstate="print">
            <a:extLst>
              <a:ext uri="{28A0092B-C50C-407E-A947-70E740481C1C}">
                <a14:useLocalDpi xmlns:a14="http://schemas.microsoft.com/office/drawing/2010/main" xmlns="" val="0"/>
              </a:ext>
            </a:extLst>
          </a:blip>
          <a:srcRect/>
          <a:stretch>
            <a:fillRect/>
          </a:stretch>
        </p:blipFill>
        <p:spPr bwMode="auto">
          <a:xfrm>
            <a:off x="3048000" y="4038600"/>
            <a:ext cx="3581400" cy="1587500"/>
          </a:xfrm>
          <a:prstGeom prst="rect">
            <a:avLst/>
          </a:prstGeom>
          <a:noFill/>
          <a:ln w="9525">
            <a:noFill/>
            <a:miter lim="800000"/>
            <a:headEnd/>
            <a:tailEnd/>
          </a:ln>
          <a:extLst>
            <a:ext uri="{909E8E84-426E-40dd-AFC4-6F175D3DCCD1}">
              <a14:hiddenFill xmlns:a14="http://schemas.microsoft.com/office/drawing/2010/main" xmlns="">
                <a:solidFill>
                  <a:srgbClr val="FFFFFF"/>
                </a:solidFill>
              </a14:hiddenFill>
            </a:ext>
          </a:extLst>
        </p:spPr>
      </p:pic>
      <p:sp>
        <p:nvSpPr>
          <p:cNvPr id="4" name="Rectangle 3"/>
          <p:cNvSpPr/>
          <p:nvPr/>
        </p:nvSpPr>
        <p:spPr>
          <a:xfrm>
            <a:off x="1524000" y="2209800"/>
            <a:ext cx="6477000" cy="2123658"/>
          </a:xfrm>
          <a:prstGeom prst="rect">
            <a:avLst/>
          </a:prstGeom>
        </p:spPr>
        <p:txBody>
          <a:bodyPr wrap="square">
            <a:spAutoFit/>
          </a:bodyPr>
          <a:lstStyle/>
          <a:p>
            <a:pPr algn="ctr"/>
            <a:r>
              <a:rPr lang="en-US" sz="2600" b="1" i="1" dirty="0" smtClean="0">
                <a:solidFill>
                  <a:srgbClr val="CC0066"/>
                </a:solidFill>
                <a:latin typeface="Georgia" pitchFamily="18" charset="0"/>
              </a:rPr>
              <a:t>Grades 9 - 12</a:t>
            </a:r>
          </a:p>
          <a:p>
            <a:pPr algn="ctr"/>
            <a:r>
              <a:rPr lang="en-US" sz="2600" b="1" i="1" dirty="0" smtClean="0">
                <a:solidFill>
                  <a:srgbClr val="CC0066"/>
                </a:solidFill>
                <a:latin typeface="Georgia" pitchFamily="18" charset="0"/>
              </a:rPr>
              <a:t>Mathematics</a:t>
            </a:r>
          </a:p>
          <a:p>
            <a:pPr algn="ctr"/>
            <a:r>
              <a:rPr lang="en-US" sz="2600" b="1" i="1" dirty="0" smtClean="0">
                <a:solidFill>
                  <a:srgbClr val="CC0066"/>
                </a:solidFill>
                <a:latin typeface="Georgia" pitchFamily="18" charset="0"/>
              </a:rPr>
              <a:t>Training of the Trainers</a:t>
            </a:r>
          </a:p>
          <a:p>
            <a:pPr algn="ctr"/>
            <a:r>
              <a:rPr lang="en-US" sz="2600" b="1" i="1" dirty="0" smtClean="0">
                <a:solidFill>
                  <a:srgbClr val="CC0066"/>
                </a:solidFill>
                <a:latin typeface="Georgia" pitchFamily="18" charset="0"/>
              </a:rPr>
              <a:t>July 2012</a:t>
            </a:r>
          </a:p>
          <a:p>
            <a:pPr algn="ctr"/>
            <a:endParaRPr lang="en-US" sz="2800" b="1" i="1" dirty="0">
              <a:solidFill>
                <a:srgbClr val="CC0066"/>
              </a:solidFill>
              <a:latin typeface="Georgia" pitchFamily="18" charset="0"/>
            </a:endParaRPr>
          </a:p>
        </p:txBody>
      </p:sp>
      <p:sp>
        <p:nvSpPr>
          <p:cNvPr id="5" name="Slide Number Placeholder 4"/>
          <p:cNvSpPr>
            <a:spLocks noGrp="1"/>
          </p:cNvSpPr>
          <p:nvPr>
            <p:ph type="sldNum" sz="quarter" idx="12"/>
          </p:nvPr>
        </p:nvSpPr>
        <p:spPr/>
        <p:txBody>
          <a:bodyPr/>
          <a:lstStyle/>
          <a:p>
            <a:fld id="{774003E1-F956-4F62-9BC6-D960B4912AC0}" type="slidenum">
              <a:rPr lang="en-US" smtClean="0"/>
              <a:pPr/>
              <a:t>1</a:t>
            </a:fld>
            <a:endParaRPr lang="en-US"/>
          </a:p>
        </p:txBody>
      </p:sp>
      <p:sp>
        <p:nvSpPr>
          <p:cNvPr id="7" name="TextBox 6"/>
          <p:cNvSpPr txBox="1"/>
          <p:nvPr/>
        </p:nvSpPr>
        <p:spPr>
          <a:xfrm>
            <a:off x="1447800" y="5867400"/>
            <a:ext cx="6324600" cy="461665"/>
          </a:xfrm>
          <a:prstGeom prst="rect">
            <a:avLst/>
          </a:prstGeom>
          <a:noFill/>
        </p:spPr>
        <p:txBody>
          <a:bodyPr wrap="square" rtlCol="0">
            <a:spAutoFit/>
          </a:bodyPr>
          <a:lstStyle/>
          <a:p>
            <a:pPr algn="ctr"/>
            <a:r>
              <a:rPr lang="en-US" sz="2400" b="1" dirty="0" smtClean="0">
                <a:solidFill>
                  <a:schemeClr val="tx2"/>
                </a:solidFill>
              </a:rPr>
              <a:t>Work Session Answer Keys</a:t>
            </a:r>
            <a:endParaRPr lang="en-US" sz="2400" b="1" dirty="0">
              <a:solidFill>
                <a:schemeClr val="tx2"/>
              </a:solidFill>
            </a:endParaRPr>
          </a:p>
        </p:txBody>
      </p:sp>
      <p:sp>
        <p:nvSpPr>
          <p:cNvPr id="8" name="Date Placeholder 7"/>
          <p:cNvSpPr>
            <a:spLocks noGrp="1"/>
          </p:cNvSpPr>
          <p:nvPr>
            <p:ph type="dt" sz="half" idx="10"/>
          </p:nvPr>
        </p:nvSpPr>
        <p:spPr/>
        <p:txBody>
          <a:bodyPr/>
          <a:lstStyle/>
          <a:p>
            <a:endParaRPr lang="en-US"/>
          </a:p>
        </p:txBody>
      </p:sp>
    </p:spTree>
    <p:extLst>
      <p:ext uri="{BB962C8B-B14F-4D97-AF65-F5344CB8AC3E}">
        <p14:creationId xmlns:p14="http://schemas.microsoft.com/office/powerpoint/2010/main" xmlns="" val="4057137805"/>
      </p:ext>
    </p:extLst>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3422058" y="274638"/>
            <a:ext cx="5721942" cy="1143000"/>
          </a:xfrm>
        </p:spPr>
        <p:txBody>
          <a:bodyPr>
            <a:noAutofit/>
          </a:bodyPr>
          <a:lstStyle/>
          <a:p>
            <a:r>
              <a:rPr lang="en-US" sz="3200" dirty="0" smtClean="0"/>
              <a:t>PARCC Model Content Frameworks for Mathematics</a:t>
            </a:r>
            <a:r>
              <a:rPr lang="en-US" sz="1600" dirty="0" smtClean="0">
                <a:solidFill>
                  <a:schemeClr val="tx2"/>
                </a:solidFill>
              </a:rPr>
              <a:t> (pp 2 -3)</a:t>
            </a:r>
            <a:endParaRPr lang="en-US" sz="3200" dirty="0"/>
          </a:p>
        </p:txBody>
      </p:sp>
      <p:sp>
        <p:nvSpPr>
          <p:cNvPr id="3" name="Content Placeholder 2"/>
          <p:cNvSpPr>
            <a:spLocks noGrp="1"/>
          </p:cNvSpPr>
          <p:nvPr>
            <p:ph idx="1"/>
          </p:nvPr>
        </p:nvSpPr>
        <p:spPr>
          <a:xfrm>
            <a:off x="0" y="1752600"/>
            <a:ext cx="8686800" cy="4876800"/>
          </a:xfrm>
        </p:spPr>
        <p:txBody>
          <a:bodyPr>
            <a:noAutofit/>
          </a:bodyPr>
          <a:lstStyle/>
          <a:p>
            <a:pPr algn="ctr">
              <a:buNone/>
            </a:pPr>
            <a:r>
              <a:rPr lang="en-US" sz="1600" b="1" u="sng" dirty="0" smtClean="0">
                <a:solidFill>
                  <a:schemeClr val="tx2"/>
                </a:solidFill>
              </a:rPr>
              <a:t>Individual End of Course Overviews:</a:t>
            </a:r>
          </a:p>
          <a:p>
            <a:pPr marL="231775" indent="-231775"/>
            <a:r>
              <a:rPr lang="en-US" sz="1600" dirty="0" smtClean="0">
                <a:solidFill>
                  <a:srgbClr val="CC0066"/>
                </a:solidFill>
              </a:rPr>
              <a:t>Shows which standards are assessed on a given end-of-course assessment as well as relative cluster emphases.</a:t>
            </a:r>
          </a:p>
          <a:p>
            <a:pPr marL="231775" indent="-231775">
              <a:buNone/>
            </a:pPr>
            <a:endParaRPr lang="en-US" sz="1600" dirty="0" smtClean="0">
              <a:solidFill>
                <a:srgbClr val="CC0066"/>
              </a:solidFill>
            </a:endParaRPr>
          </a:p>
          <a:p>
            <a:pPr marL="231775" indent="-231775"/>
            <a:r>
              <a:rPr lang="en-US" sz="1600" dirty="0" smtClean="0">
                <a:solidFill>
                  <a:srgbClr val="CC0066"/>
                </a:solidFill>
              </a:rPr>
              <a:t>Neglecting material will leave gaps in student skill and understanding and may leave students unprepared for the challenges of a later course. </a:t>
            </a:r>
          </a:p>
          <a:p>
            <a:pPr marL="231775" indent="-231775">
              <a:buNone/>
            </a:pPr>
            <a:endParaRPr lang="en-US" sz="1600" dirty="0" smtClean="0">
              <a:solidFill>
                <a:srgbClr val="CC0066"/>
              </a:solidFill>
            </a:endParaRPr>
          </a:p>
          <a:p>
            <a:pPr marL="231775" indent="-231775"/>
            <a:r>
              <a:rPr lang="en-US" sz="1600" dirty="0" smtClean="0">
                <a:solidFill>
                  <a:srgbClr val="CC0066"/>
                </a:solidFill>
              </a:rPr>
              <a:t>Algebra I (pp. 6 - 7)	        </a:t>
            </a:r>
          </a:p>
          <a:p>
            <a:pPr marL="231775" indent="-231775"/>
            <a:endParaRPr lang="en-US" sz="1600" dirty="0" smtClean="0">
              <a:solidFill>
                <a:srgbClr val="CC0066"/>
              </a:solidFill>
            </a:endParaRPr>
          </a:p>
          <a:p>
            <a:pPr marL="231775" indent="-231775"/>
            <a:r>
              <a:rPr lang="en-US" sz="1600" dirty="0" smtClean="0">
                <a:solidFill>
                  <a:srgbClr val="CC0066"/>
                </a:solidFill>
              </a:rPr>
              <a:t>Geometry (pp  11 – 12)    </a:t>
            </a:r>
          </a:p>
          <a:p>
            <a:pPr marL="231775" indent="-231775"/>
            <a:endParaRPr lang="en-US" sz="1600" dirty="0" smtClean="0">
              <a:solidFill>
                <a:srgbClr val="CC0066"/>
              </a:solidFill>
            </a:endParaRPr>
          </a:p>
          <a:p>
            <a:pPr marL="231775" indent="-231775"/>
            <a:r>
              <a:rPr lang="en-US" sz="1600" dirty="0" smtClean="0">
                <a:solidFill>
                  <a:srgbClr val="CC0066"/>
                </a:solidFill>
              </a:rPr>
              <a:t> Algebra II (pp 15 – 17) </a:t>
            </a:r>
          </a:p>
          <a:p>
            <a:pPr marL="231775" indent="-231775"/>
            <a:endParaRPr lang="en-US" sz="1600" dirty="0" smtClean="0">
              <a:solidFill>
                <a:srgbClr val="CC0066"/>
              </a:solidFill>
            </a:endParaRPr>
          </a:p>
          <a:p>
            <a:pPr marL="231775" indent="-231775"/>
            <a:r>
              <a:rPr lang="en-US" sz="1600" dirty="0" smtClean="0">
                <a:solidFill>
                  <a:srgbClr val="CC0066"/>
                </a:solidFill>
              </a:rPr>
              <a:t>         Major Content	        Supporting Content               Additional Content</a:t>
            </a:r>
          </a:p>
          <a:p>
            <a:pPr marL="231775" indent="-231775"/>
            <a:endParaRPr lang="en-US" sz="1600" dirty="0" smtClean="0">
              <a:solidFill>
                <a:srgbClr val="CC0066"/>
              </a:solidFill>
            </a:endParaRPr>
          </a:p>
          <a:p>
            <a:pPr marL="231775" indent="-231775"/>
            <a:r>
              <a:rPr lang="en-US" sz="1600" dirty="0" smtClean="0">
                <a:solidFill>
                  <a:srgbClr val="CC0066"/>
                </a:solidFill>
              </a:rPr>
              <a:t>Underlined numerals indicate standards eligible for assessment on two or more </a:t>
            </a:r>
            <a:r>
              <a:rPr lang="en-US" sz="1600" dirty="0" smtClean="0">
                <a:solidFill>
                  <a:srgbClr val="CC0066"/>
                </a:solidFill>
              </a:rPr>
              <a:t>end-of course </a:t>
            </a:r>
            <a:r>
              <a:rPr lang="en-US" sz="1600" dirty="0" smtClean="0">
                <a:solidFill>
                  <a:srgbClr val="CC0066"/>
                </a:solidFill>
              </a:rPr>
              <a:t>assessments—cross cutting standards.</a:t>
            </a:r>
          </a:p>
          <a:p>
            <a:pPr>
              <a:buNone/>
            </a:pPr>
            <a:endParaRPr lang="en-US" sz="1600" dirty="0" smtClean="0">
              <a:solidFill>
                <a:srgbClr val="CC0066"/>
              </a:solidFill>
            </a:endParaRPr>
          </a:p>
          <a:p>
            <a:pPr>
              <a:buNone/>
            </a:pPr>
            <a:endParaRPr lang="en-US" sz="1600" b="1" u="sng" dirty="0">
              <a:solidFill>
                <a:schemeClr val="tx2"/>
              </a:solidFill>
            </a:endParaRPr>
          </a:p>
        </p:txBody>
      </p:sp>
      <p:sp>
        <p:nvSpPr>
          <p:cNvPr id="4" name="Slide Number Placeholder 3"/>
          <p:cNvSpPr>
            <a:spLocks noGrp="1"/>
          </p:cNvSpPr>
          <p:nvPr>
            <p:ph type="sldNum" sz="quarter" idx="12"/>
          </p:nvPr>
        </p:nvSpPr>
        <p:spPr/>
        <p:txBody>
          <a:bodyPr/>
          <a:lstStyle/>
          <a:p>
            <a:fld id="{774003E1-F956-4F62-9BC6-D960B4912AC0}" type="slidenum">
              <a:rPr lang="en-US" smtClean="0"/>
              <a:pPr/>
              <a:t>2</a:t>
            </a:fld>
            <a:endParaRPr lang="en-US"/>
          </a:p>
        </p:txBody>
      </p:sp>
      <p:sp>
        <p:nvSpPr>
          <p:cNvPr id="5" name="Rectangle 4"/>
          <p:cNvSpPr/>
          <p:nvPr/>
        </p:nvSpPr>
        <p:spPr>
          <a:xfrm>
            <a:off x="304800" y="5486400"/>
            <a:ext cx="304800" cy="228600"/>
          </a:xfrm>
          <a:prstGeom prst="rect">
            <a:avLst/>
          </a:prstGeom>
          <a:solidFill>
            <a:srgbClr val="00B050"/>
          </a:solidFill>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US"/>
          </a:p>
        </p:txBody>
      </p:sp>
      <p:pic>
        <p:nvPicPr>
          <p:cNvPr id="6" name="Picture 4" descr="Minor.png"/>
          <p:cNvPicPr>
            <a:picLocks noChangeAspect="1" noChangeArrowheads="1"/>
          </p:cNvPicPr>
          <p:nvPr/>
        </p:nvPicPr>
        <p:blipFill>
          <a:blip r:embed="rId2" cstate="print"/>
          <a:srcRect/>
          <a:stretch>
            <a:fillRect/>
          </a:stretch>
        </p:blipFill>
        <p:spPr bwMode="auto">
          <a:xfrm>
            <a:off x="2819400" y="5486400"/>
            <a:ext cx="346075" cy="268288"/>
          </a:xfrm>
          <a:prstGeom prst="rect">
            <a:avLst/>
          </a:prstGeom>
          <a:noFill/>
          <a:ln w="9525">
            <a:noFill/>
            <a:miter lim="800000"/>
            <a:headEnd/>
            <a:tailEnd/>
          </a:ln>
        </p:spPr>
      </p:pic>
      <p:pic>
        <p:nvPicPr>
          <p:cNvPr id="8" name="Picture 7" descr="Supporting.png"/>
          <p:cNvPicPr/>
          <p:nvPr/>
        </p:nvPicPr>
        <p:blipFill>
          <a:blip r:embed="rId3" cstate="print">
            <a:extLst>
              <a:ext uri="{28A0092B-C50C-407E-A947-70E740481C1C}">
                <a14:useLocalDpi xmlns:lc="http://schemas.openxmlformats.org/drawingml/2006/lockedCanvas" xmlns:pic="http://schemas.openxmlformats.org/drawingml/2006/picture" xmlns:a14="http://schemas.microsoft.com/office/drawing/2010/main" xmlns:wps="http://schemas.microsoft.com/office/word/2010/wordprocessingShape" xmlns:wne="http://schemas.microsoft.com/office/word/2006/wordml" xmlns:wpi="http://schemas.microsoft.com/office/word/2010/wordprocessingInk" xmlns:wpg="http://schemas.microsoft.com/office/word/2010/wordprocessingGroup" xmlns:w14="http://schemas.microsoft.com/office/word/2010/wordml" xmlns:w="http://schemas.openxmlformats.org/wordprocessingml/2006/main" xmlns:w10="urn:schemas-microsoft-com:office:word" xmlns:wp="http://schemas.openxmlformats.org/drawingml/2006/wordprocessingDrawing" xmlns:wp14="http://schemas.microsoft.com/office/word/2010/wordprocessingDrawing" xmlns:v="urn:schemas-microsoft-com:vml" xmlns:m="http://schemas.openxmlformats.org/officeDocument/2006/math" xmlns:o="urn:schemas-microsoft-com:office:office" xmlns:mc="http://schemas.openxmlformats.org/markup-compatibility/2006" xmlns:wpc="http://schemas.microsoft.com/office/word/2010/wordprocessingCanvas" xmlns="" val="0"/>
              </a:ext>
            </a:extLst>
          </a:blip>
          <a:srcRect/>
          <a:stretch>
            <a:fillRect/>
          </a:stretch>
        </p:blipFill>
        <p:spPr bwMode="auto">
          <a:xfrm>
            <a:off x="5410200" y="5524500"/>
            <a:ext cx="304800" cy="190500"/>
          </a:xfrm>
          <a:prstGeom prst="rect">
            <a:avLst/>
          </a:prstGeom>
          <a:noFill/>
          <a:ln>
            <a:noFill/>
          </a:ln>
        </p:spPr>
      </p:pic>
      <p:sp>
        <p:nvSpPr>
          <p:cNvPr id="9" name="Right Brace 8"/>
          <p:cNvSpPr/>
          <p:nvPr/>
        </p:nvSpPr>
        <p:spPr>
          <a:xfrm>
            <a:off x="2514600" y="3886200"/>
            <a:ext cx="1143000" cy="1295400"/>
          </a:xfrm>
          <a:prstGeom prst="rightBrace">
            <a:avLst/>
          </a:prstGeom>
          <a:noFill/>
          <a:ln w="38100">
            <a:solidFill>
              <a:schemeClr val="tx2"/>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a:ln>
                <a:solidFill>
                  <a:sysClr val="windowText" lastClr="000000"/>
                </a:solidFill>
              </a:ln>
            </a:endParaRPr>
          </a:p>
        </p:txBody>
      </p:sp>
      <p:sp>
        <p:nvSpPr>
          <p:cNvPr id="10" name="TextBox 9"/>
          <p:cNvSpPr txBox="1"/>
          <p:nvPr/>
        </p:nvSpPr>
        <p:spPr>
          <a:xfrm>
            <a:off x="3886200" y="4343400"/>
            <a:ext cx="2209800" cy="369332"/>
          </a:xfrm>
          <a:prstGeom prst="rect">
            <a:avLst/>
          </a:prstGeom>
          <a:noFill/>
        </p:spPr>
        <p:txBody>
          <a:bodyPr wrap="square" rtlCol="0">
            <a:spAutoFit/>
          </a:bodyPr>
          <a:lstStyle/>
          <a:p>
            <a:pPr algn="ctr"/>
            <a:r>
              <a:rPr lang="en-US" b="1" dirty="0" smtClean="0">
                <a:solidFill>
                  <a:srgbClr val="FF0000"/>
                </a:solidFill>
              </a:rPr>
              <a:t>Flag these pages</a:t>
            </a:r>
            <a:endParaRPr lang="en-US" b="1" dirty="0">
              <a:solidFill>
                <a:srgbClr val="FF0000"/>
              </a:solidFill>
            </a:endParaRPr>
          </a:p>
        </p:txBody>
      </p:sp>
      <p:sp>
        <p:nvSpPr>
          <p:cNvPr id="11" name="Date Placeholder 10"/>
          <p:cNvSpPr>
            <a:spLocks noGrp="1"/>
          </p:cNvSpPr>
          <p:nvPr>
            <p:ph type="dt" sz="half" idx="10"/>
          </p:nvPr>
        </p:nvSpPr>
        <p:spPr>
          <a:xfrm>
            <a:off x="1219200" y="7086600"/>
            <a:ext cx="2133600" cy="365125"/>
          </a:xfrm>
        </p:spPr>
        <p:txBody>
          <a:bodyPr/>
          <a:lstStyle/>
          <a:p>
            <a:endParaRPr lang="en-US" dirty="0"/>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grpId="0" nodeType="clickEffect">
                                  <p:stCondLst>
                                    <p:cond delay="0"/>
                                  </p:stCondLst>
                                  <p:childTnLst>
                                    <p:set>
                                      <p:cBhvr>
                                        <p:cTn id="6" dur="1" fill="hold">
                                          <p:stCondLst>
                                            <p:cond delay="0"/>
                                          </p:stCondLst>
                                        </p:cTn>
                                        <p:tgtEl>
                                          <p:spTgt spid="9"/>
                                        </p:tgtEl>
                                        <p:attrNameLst>
                                          <p:attrName>style.visibility</p:attrName>
                                        </p:attrNameLst>
                                      </p:cBhvr>
                                      <p:to>
                                        <p:strVal val="visible"/>
                                      </p:to>
                                    </p:set>
                                    <p:anim calcmode="lin" valueType="num">
                                      <p:cBhvr additive="base">
                                        <p:cTn id="7" dur="2000" fill="hold"/>
                                        <p:tgtEl>
                                          <p:spTgt spid="9"/>
                                        </p:tgtEl>
                                        <p:attrNameLst>
                                          <p:attrName>ppt_x</p:attrName>
                                        </p:attrNameLst>
                                      </p:cBhvr>
                                      <p:tavLst>
                                        <p:tav tm="0">
                                          <p:val>
                                            <p:strVal val="#ppt_x"/>
                                          </p:val>
                                        </p:tav>
                                        <p:tav tm="100000">
                                          <p:val>
                                            <p:strVal val="#ppt_x"/>
                                          </p:val>
                                        </p:tav>
                                      </p:tavLst>
                                    </p:anim>
                                    <p:anim calcmode="lin" valueType="num">
                                      <p:cBhvr additive="base">
                                        <p:cTn id="8" dur="2000" fill="hold"/>
                                        <p:tgtEl>
                                          <p:spTgt spid="9"/>
                                        </p:tgtEl>
                                        <p:attrNameLst>
                                          <p:attrName>ppt_y</p:attrName>
                                        </p:attrNameLst>
                                      </p:cBhvr>
                                      <p:tavLst>
                                        <p:tav tm="0">
                                          <p:val>
                                            <p:strVal val="1+#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2" presetClass="entr" presetSubtype="4" fill="hold" grpId="0" nodeType="clickEffect">
                                  <p:stCondLst>
                                    <p:cond delay="0"/>
                                  </p:stCondLst>
                                  <p:childTnLst>
                                    <p:set>
                                      <p:cBhvr>
                                        <p:cTn id="12" dur="1" fill="hold">
                                          <p:stCondLst>
                                            <p:cond delay="0"/>
                                          </p:stCondLst>
                                        </p:cTn>
                                        <p:tgtEl>
                                          <p:spTgt spid="10"/>
                                        </p:tgtEl>
                                        <p:attrNameLst>
                                          <p:attrName>style.visibility</p:attrName>
                                        </p:attrNameLst>
                                      </p:cBhvr>
                                      <p:to>
                                        <p:strVal val="visible"/>
                                      </p:to>
                                    </p:set>
                                    <p:anim calcmode="lin" valueType="num">
                                      <p:cBhvr additive="base">
                                        <p:cTn id="13" dur="1000" fill="hold"/>
                                        <p:tgtEl>
                                          <p:spTgt spid="10"/>
                                        </p:tgtEl>
                                        <p:attrNameLst>
                                          <p:attrName>ppt_x</p:attrName>
                                        </p:attrNameLst>
                                      </p:cBhvr>
                                      <p:tavLst>
                                        <p:tav tm="0">
                                          <p:val>
                                            <p:strVal val="#ppt_x"/>
                                          </p:val>
                                        </p:tav>
                                        <p:tav tm="100000">
                                          <p:val>
                                            <p:strVal val="#ppt_x"/>
                                          </p:val>
                                        </p:tav>
                                      </p:tavLst>
                                    </p:anim>
                                    <p:anim calcmode="lin" valueType="num">
                                      <p:cBhvr additive="base">
                                        <p:cTn id="14" dur="1000" fill="hold"/>
                                        <p:tgtEl>
                                          <p:spTgt spid="10"/>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9" grpId="0" animBg="1"/>
      <p:bldP spid="10" grpId="0"/>
    </p:bld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457200" y="1905000"/>
            <a:ext cx="8229600" cy="4525963"/>
          </a:xfrm>
        </p:spPr>
        <p:txBody>
          <a:bodyPr>
            <a:normAutofit fontScale="92500" lnSpcReduction="10000"/>
          </a:bodyPr>
          <a:lstStyle/>
          <a:p>
            <a:pPr marL="0" indent="0">
              <a:buNone/>
            </a:pPr>
            <a:r>
              <a:rPr lang="en-US" sz="2000" b="1" u="sng" dirty="0" smtClean="0">
                <a:solidFill>
                  <a:schemeClr val="tx2"/>
                </a:solidFill>
              </a:rPr>
              <a:t>Examples of Key Advances from Previous Grades or Courses:</a:t>
            </a:r>
          </a:p>
          <a:p>
            <a:pPr marL="231775" indent="-231775"/>
            <a:r>
              <a:rPr lang="en-US" sz="2000" dirty="0" smtClean="0">
                <a:solidFill>
                  <a:srgbClr val="CC0066"/>
                </a:solidFill>
              </a:rPr>
              <a:t>Highlights some of the major steps in the progression of increasing knowledge and skill from year to year.</a:t>
            </a:r>
          </a:p>
          <a:p>
            <a:pPr marL="231775" indent="-231775">
              <a:buNone/>
            </a:pPr>
            <a:endParaRPr lang="en-US" sz="2000" dirty="0" smtClean="0">
              <a:solidFill>
                <a:srgbClr val="CC0066"/>
              </a:solidFill>
            </a:endParaRPr>
          </a:p>
          <a:p>
            <a:pPr marL="231775" indent="-231775"/>
            <a:r>
              <a:rPr lang="en-US" sz="2000" dirty="0" smtClean="0">
                <a:solidFill>
                  <a:srgbClr val="CC0066"/>
                </a:solidFill>
              </a:rPr>
              <a:t>Each key advance in the mathematical content also corresponds to a widening scope of problems that students can solve.</a:t>
            </a:r>
          </a:p>
          <a:p>
            <a:pPr marL="231775" indent="-231775">
              <a:buNone/>
            </a:pPr>
            <a:endParaRPr lang="en-US" sz="2000" dirty="0" smtClean="0">
              <a:solidFill>
                <a:srgbClr val="CC0066"/>
              </a:solidFill>
            </a:endParaRPr>
          </a:p>
          <a:p>
            <a:pPr marL="231775" indent="-231775">
              <a:buNone/>
            </a:pPr>
            <a:endParaRPr lang="en-US" sz="2000" dirty="0" smtClean="0">
              <a:solidFill>
                <a:srgbClr val="CC0066"/>
              </a:solidFill>
            </a:endParaRPr>
          </a:p>
          <a:p>
            <a:pPr marL="0" indent="0">
              <a:buNone/>
            </a:pPr>
            <a:r>
              <a:rPr lang="en-US" sz="2000" b="1" u="sng" dirty="0" smtClean="0">
                <a:solidFill>
                  <a:schemeClr val="tx2"/>
                </a:solidFill>
              </a:rPr>
              <a:t>Discussion  of  Mathematical Practices in Relation to Course Content:</a:t>
            </a:r>
          </a:p>
          <a:p>
            <a:pPr marL="231775" indent="-231775"/>
            <a:r>
              <a:rPr lang="en-US" sz="2000" dirty="0" smtClean="0">
                <a:solidFill>
                  <a:srgbClr val="CC0066"/>
                </a:solidFill>
              </a:rPr>
              <a:t>Highlights some of the mathematical practices and describes how they play a role in each course.</a:t>
            </a:r>
          </a:p>
          <a:p>
            <a:pPr marL="231775" indent="-231775">
              <a:buNone/>
            </a:pPr>
            <a:endParaRPr lang="en-US" sz="2000" dirty="0" smtClean="0">
              <a:solidFill>
                <a:srgbClr val="CC0066"/>
              </a:solidFill>
            </a:endParaRPr>
          </a:p>
          <a:p>
            <a:pPr marL="231775" indent="-231775"/>
            <a:r>
              <a:rPr lang="en-US" sz="2000" dirty="0" smtClean="0">
                <a:solidFill>
                  <a:srgbClr val="CC0066"/>
                </a:solidFill>
              </a:rPr>
              <a:t>These examples are provided to stress the need to connect content and practices, as required by the standards.</a:t>
            </a:r>
          </a:p>
          <a:p>
            <a:pPr marL="231775" indent="-231775">
              <a:buNone/>
            </a:pPr>
            <a:endParaRPr lang="en-US" sz="2000" dirty="0" smtClean="0">
              <a:solidFill>
                <a:srgbClr val="CC0066"/>
              </a:solidFill>
            </a:endParaRPr>
          </a:p>
          <a:p>
            <a:pPr marL="231775" indent="-231775">
              <a:buNone/>
            </a:pPr>
            <a:endParaRPr lang="en-US" sz="2000" dirty="0" smtClean="0">
              <a:solidFill>
                <a:srgbClr val="CC0066"/>
              </a:solidFill>
            </a:endParaRPr>
          </a:p>
          <a:p>
            <a:pPr marL="0" indent="0"/>
            <a:endParaRPr lang="en-US" dirty="0"/>
          </a:p>
        </p:txBody>
      </p:sp>
      <p:sp>
        <p:nvSpPr>
          <p:cNvPr id="4" name="Slide Number Placeholder 3"/>
          <p:cNvSpPr>
            <a:spLocks noGrp="1"/>
          </p:cNvSpPr>
          <p:nvPr>
            <p:ph type="sldNum" sz="quarter" idx="12"/>
          </p:nvPr>
        </p:nvSpPr>
        <p:spPr/>
        <p:txBody>
          <a:bodyPr/>
          <a:lstStyle/>
          <a:p>
            <a:fld id="{774003E1-F956-4F62-9BC6-D960B4912AC0}" type="slidenum">
              <a:rPr lang="en-US" smtClean="0"/>
              <a:pPr/>
              <a:t>3</a:t>
            </a:fld>
            <a:endParaRPr lang="en-US"/>
          </a:p>
        </p:txBody>
      </p:sp>
      <p:sp>
        <p:nvSpPr>
          <p:cNvPr id="5" name="Title 1"/>
          <p:cNvSpPr>
            <a:spLocks noGrp="1"/>
          </p:cNvSpPr>
          <p:nvPr>
            <p:ph type="title"/>
          </p:nvPr>
        </p:nvSpPr>
        <p:spPr>
          <a:xfrm>
            <a:off x="3048000" y="274638"/>
            <a:ext cx="5638800" cy="1143000"/>
          </a:xfrm>
        </p:spPr>
        <p:txBody>
          <a:bodyPr>
            <a:noAutofit/>
          </a:bodyPr>
          <a:lstStyle/>
          <a:p>
            <a:r>
              <a:rPr lang="en-US" sz="3200" dirty="0" smtClean="0"/>
              <a:t>PARCC Model Content Frameworks for Mathematics </a:t>
            </a:r>
            <a:r>
              <a:rPr lang="en-US" sz="1600" dirty="0" smtClean="0">
                <a:solidFill>
                  <a:schemeClr val="tx2"/>
                </a:solidFill>
              </a:rPr>
              <a:t>(page 3)</a:t>
            </a:r>
            <a:endParaRPr lang="en-US" sz="3200" dirty="0"/>
          </a:p>
        </p:txBody>
      </p:sp>
      <p:sp>
        <p:nvSpPr>
          <p:cNvPr id="6" name="Date Placeholder 5"/>
          <p:cNvSpPr>
            <a:spLocks noGrp="1"/>
          </p:cNvSpPr>
          <p:nvPr>
            <p:ph type="dt" sz="half" idx="10"/>
          </p:nvPr>
        </p:nvSpPr>
        <p:spPr/>
        <p:txBody>
          <a:bodyPr/>
          <a:lstStyle/>
          <a:p>
            <a:endParaRPr lang="en-US"/>
          </a:p>
        </p:txBody>
      </p:sp>
    </p:spTree>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457200" y="1828800"/>
            <a:ext cx="8229600" cy="4525963"/>
          </a:xfrm>
        </p:spPr>
        <p:txBody>
          <a:bodyPr>
            <a:normAutofit lnSpcReduction="10000"/>
          </a:bodyPr>
          <a:lstStyle/>
          <a:p>
            <a:pPr algn="ctr">
              <a:buNone/>
            </a:pPr>
            <a:r>
              <a:rPr lang="en-US" sz="2000" b="1" u="sng" dirty="0" smtClean="0">
                <a:solidFill>
                  <a:schemeClr val="tx2"/>
                </a:solidFill>
              </a:rPr>
              <a:t>Fluency Recommendations:</a:t>
            </a:r>
          </a:p>
          <a:p>
            <a:r>
              <a:rPr lang="en-US" sz="2000" dirty="0" smtClean="0">
                <a:solidFill>
                  <a:srgbClr val="CC0066"/>
                </a:solidFill>
              </a:rPr>
              <a:t>The high school standards do not set explicit expectations for fluency nor will the PARCC assessments address fluency, but fluency is important in high school mathematics.</a:t>
            </a:r>
          </a:p>
          <a:p>
            <a:endParaRPr lang="en-US" sz="2000" dirty="0" smtClean="0">
              <a:solidFill>
                <a:srgbClr val="CC0066"/>
              </a:solidFill>
            </a:endParaRPr>
          </a:p>
          <a:p>
            <a:r>
              <a:rPr lang="en-US" sz="2000" dirty="0" smtClean="0">
                <a:solidFill>
                  <a:srgbClr val="CC0066"/>
                </a:solidFill>
              </a:rPr>
              <a:t>Fluency can allow for smooth progress beyond the CCR threshold toward readiness for further study/careers in STEM fields.  </a:t>
            </a:r>
          </a:p>
          <a:p>
            <a:endParaRPr lang="en-US" sz="2000" dirty="0" smtClean="0">
              <a:solidFill>
                <a:srgbClr val="CC0066"/>
              </a:solidFill>
            </a:endParaRPr>
          </a:p>
          <a:p>
            <a:r>
              <a:rPr lang="en-US" sz="2000" dirty="0" smtClean="0">
                <a:solidFill>
                  <a:srgbClr val="CC0066"/>
                </a:solidFill>
              </a:rPr>
              <a:t>Fluency is not meant to come at the expense of understanding; it is an outcome of a progression of learning and thoughtful practice.</a:t>
            </a:r>
          </a:p>
          <a:p>
            <a:pPr>
              <a:buNone/>
            </a:pPr>
            <a:endParaRPr lang="en-US" sz="2000" dirty="0" smtClean="0">
              <a:solidFill>
                <a:srgbClr val="CC0066"/>
              </a:solidFill>
            </a:endParaRPr>
          </a:p>
          <a:p>
            <a:r>
              <a:rPr lang="en-US" sz="2000" i="1" dirty="0" smtClean="0">
                <a:solidFill>
                  <a:srgbClr val="CC0066"/>
                </a:solidFill>
              </a:rPr>
              <a:t>Note: </a:t>
            </a:r>
            <a:r>
              <a:rPr lang="en-US" sz="2000" b="1" i="1" u="sng" dirty="0" smtClean="0">
                <a:solidFill>
                  <a:srgbClr val="CC0066"/>
                </a:solidFill>
              </a:rPr>
              <a:t>Fluency</a:t>
            </a:r>
            <a:r>
              <a:rPr lang="en-US" sz="2000" i="1" dirty="0" smtClean="0">
                <a:solidFill>
                  <a:srgbClr val="CC0066"/>
                </a:solidFill>
              </a:rPr>
              <a:t> as defined by PARCC means to flow without halting, stumbling or reversing; and, it marks the endpoints of progressions of learning</a:t>
            </a:r>
            <a:r>
              <a:rPr lang="en-US" sz="1000" i="1" dirty="0" smtClean="0">
                <a:solidFill>
                  <a:srgbClr val="CC0066"/>
                </a:solidFill>
              </a:rPr>
              <a:t>.  </a:t>
            </a:r>
            <a:r>
              <a:rPr lang="en-US" sz="1000" i="1" dirty="0" smtClean="0">
                <a:solidFill>
                  <a:schemeClr val="tx2"/>
                </a:solidFill>
              </a:rPr>
              <a:t>(PARCC Model Content Frameworks (Grades K – 8, page 8)</a:t>
            </a:r>
            <a:endParaRPr lang="en-US" sz="1000" i="1" dirty="0" smtClean="0">
              <a:solidFill>
                <a:srgbClr val="CC0066"/>
              </a:solidFill>
            </a:endParaRPr>
          </a:p>
          <a:p>
            <a:pPr>
              <a:buNone/>
            </a:pPr>
            <a:endParaRPr lang="en-US" sz="2000" b="1" u="sng" dirty="0" smtClean="0">
              <a:solidFill>
                <a:srgbClr val="CC0066"/>
              </a:solidFill>
            </a:endParaRPr>
          </a:p>
          <a:p>
            <a:pPr>
              <a:buNone/>
            </a:pPr>
            <a:endParaRPr lang="en-US" sz="2000" b="1" u="sng" dirty="0">
              <a:solidFill>
                <a:schemeClr val="tx2"/>
              </a:solidFill>
            </a:endParaRPr>
          </a:p>
        </p:txBody>
      </p:sp>
      <p:sp>
        <p:nvSpPr>
          <p:cNvPr id="4" name="Slide Number Placeholder 3"/>
          <p:cNvSpPr>
            <a:spLocks noGrp="1"/>
          </p:cNvSpPr>
          <p:nvPr>
            <p:ph type="sldNum" sz="quarter" idx="12"/>
          </p:nvPr>
        </p:nvSpPr>
        <p:spPr/>
        <p:txBody>
          <a:bodyPr/>
          <a:lstStyle/>
          <a:p>
            <a:fld id="{774003E1-F956-4F62-9BC6-D960B4912AC0}" type="slidenum">
              <a:rPr lang="en-US" smtClean="0"/>
              <a:pPr/>
              <a:t>4</a:t>
            </a:fld>
            <a:endParaRPr lang="en-US"/>
          </a:p>
        </p:txBody>
      </p:sp>
      <p:sp>
        <p:nvSpPr>
          <p:cNvPr id="5" name="Title 1"/>
          <p:cNvSpPr>
            <a:spLocks noGrp="1"/>
          </p:cNvSpPr>
          <p:nvPr>
            <p:ph type="title"/>
          </p:nvPr>
        </p:nvSpPr>
        <p:spPr>
          <a:xfrm>
            <a:off x="2971800" y="274638"/>
            <a:ext cx="5715000" cy="1143000"/>
          </a:xfrm>
        </p:spPr>
        <p:txBody>
          <a:bodyPr>
            <a:noAutofit/>
          </a:bodyPr>
          <a:lstStyle/>
          <a:p>
            <a:r>
              <a:rPr lang="en-US" sz="3200" dirty="0" smtClean="0"/>
              <a:t>PARCC Model Content Frameworks for Mathematics</a:t>
            </a:r>
            <a:r>
              <a:rPr lang="en-US" sz="1600" dirty="0" smtClean="0">
                <a:solidFill>
                  <a:schemeClr val="tx2"/>
                </a:solidFill>
              </a:rPr>
              <a:t> (page 4)</a:t>
            </a:r>
            <a:endParaRPr lang="en-US" sz="3200" dirty="0"/>
          </a:p>
        </p:txBody>
      </p:sp>
      <p:sp>
        <p:nvSpPr>
          <p:cNvPr id="6" name="Date Placeholder 5"/>
          <p:cNvSpPr>
            <a:spLocks noGrp="1"/>
          </p:cNvSpPr>
          <p:nvPr>
            <p:ph type="dt" sz="half" idx="10"/>
          </p:nvPr>
        </p:nvSpPr>
        <p:spPr/>
        <p:txBody>
          <a:bodyPr/>
          <a:lstStyle/>
          <a:p>
            <a:endParaRPr lang="en-US"/>
          </a:p>
        </p:txBody>
      </p:sp>
    </p:spTree>
  </p:cSld>
  <p:clrMapOvr>
    <a:masterClrMapping/>
  </p:clrMapOvr>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381000" y="1676400"/>
            <a:ext cx="8229600" cy="4525963"/>
          </a:xfrm>
        </p:spPr>
        <p:txBody>
          <a:bodyPr>
            <a:normAutofit fontScale="77500" lnSpcReduction="20000"/>
          </a:bodyPr>
          <a:lstStyle/>
          <a:p>
            <a:pPr algn="ctr">
              <a:buNone/>
            </a:pPr>
            <a:r>
              <a:rPr lang="en-US" sz="2400" b="1" u="sng" dirty="0" smtClean="0">
                <a:solidFill>
                  <a:schemeClr val="tx2"/>
                </a:solidFill>
              </a:rPr>
              <a:t>Pathway Summary Tables:</a:t>
            </a:r>
          </a:p>
          <a:p>
            <a:pPr algn="ctr">
              <a:buNone/>
            </a:pPr>
            <a:r>
              <a:rPr lang="en-US" sz="2400" b="1" dirty="0" smtClean="0">
                <a:solidFill>
                  <a:schemeClr val="tx2"/>
                </a:solidFill>
              </a:rPr>
              <a:t>(Table 1 and Table 3)</a:t>
            </a:r>
          </a:p>
          <a:p>
            <a:pPr algn="ctr">
              <a:buNone/>
            </a:pPr>
            <a:endParaRPr lang="en-US" sz="2400" b="1" dirty="0" smtClean="0">
              <a:solidFill>
                <a:schemeClr val="tx2"/>
              </a:solidFill>
            </a:endParaRPr>
          </a:p>
          <a:p>
            <a:r>
              <a:rPr lang="en-US" sz="2400" dirty="0" smtClean="0">
                <a:solidFill>
                  <a:srgbClr val="CC0066"/>
                </a:solidFill>
              </a:rPr>
              <a:t>Table 1:  </a:t>
            </a:r>
            <a:r>
              <a:rPr lang="en-US" sz="2400" i="1" dirty="0" smtClean="0">
                <a:solidFill>
                  <a:srgbClr val="CC0066"/>
                </a:solidFill>
              </a:rPr>
              <a:t>Traditional Pathway   </a:t>
            </a:r>
            <a:r>
              <a:rPr lang="en-US" sz="2400" dirty="0" smtClean="0">
                <a:solidFill>
                  <a:srgbClr val="CC0066"/>
                </a:solidFill>
              </a:rPr>
              <a:t>(page 20)</a:t>
            </a:r>
            <a:endParaRPr lang="en-US" sz="2400" i="1" dirty="0" smtClean="0">
              <a:solidFill>
                <a:srgbClr val="CC0066"/>
              </a:solidFill>
            </a:endParaRPr>
          </a:p>
          <a:p>
            <a:pPr>
              <a:buNone/>
            </a:pPr>
            <a:endParaRPr lang="en-US" sz="2400" i="1" dirty="0" smtClean="0">
              <a:solidFill>
                <a:srgbClr val="CC0066"/>
              </a:solidFill>
            </a:endParaRPr>
          </a:p>
          <a:p>
            <a:r>
              <a:rPr lang="en-US" sz="2400" dirty="0" smtClean="0">
                <a:solidFill>
                  <a:srgbClr val="CC0066"/>
                </a:solidFill>
              </a:rPr>
              <a:t>Table 3:  </a:t>
            </a:r>
            <a:r>
              <a:rPr lang="en-US" sz="2400" i="1" dirty="0" smtClean="0">
                <a:solidFill>
                  <a:srgbClr val="CC0066"/>
                </a:solidFill>
              </a:rPr>
              <a:t>Integrated Pathway  </a:t>
            </a:r>
            <a:r>
              <a:rPr lang="en-US" sz="2400" dirty="0" smtClean="0">
                <a:solidFill>
                  <a:srgbClr val="CC0066"/>
                </a:solidFill>
              </a:rPr>
              <a:t>(page 35)</a:t>
            </a:r>
            <a:endParaRPr lang="en-US" sz="2400" i="1" dirty="0" smtClean="0">
              <a:solidFill>
                <a:srgbClr val="CC0066"/>
              </a:solidFill>
            </a:endParaRPr>
          </a:p>
          <a:p>
            <a:pPr>
              <a:buNone/>
            </a:pPr>
            <a:endParaRPr lang="en-US" sz="2400" dirty="0" smtClean="0">
              <a:solidFill>
                <a:srgbClr val="CC0066"/>
              </a:solidFill>
            </a:endParaRPr>
          </a:p>
          <a:p>
            <a:r>
              <a:rPr lang="en-US" sz="2400" dirty="0" smtClean="0">
                <a:solidFill>
                  <a:srgbClr val="CC0066"/>
                </a:solidFill>
              </a:rPr>
              <a:t>Shows three end-of-course assessments’ standards at a glance.  </a:t>
            </a:r>
          </a:p>
          <a:p>
            <a:pPr>
              <a:buNone/>
            </a:pPr>
            <a:endParaRPr lang="en-US" sz="2400" dirty="0" smtClean="0">
              <a:solidFill>
                <a:srgbClr val="CC0066"/>
              </a:solidFill>
            </a:endParaRPr>
          </a:p>
          <a:p>
            <a:r>
              <a:rPr lang="en-US" sz="2400" dirty="0" smtClean="0">
                <a:solidFill>
                  <a:srgbClr val="CC0066"/>
                </a:solidFill>
              </a:rPr>
              <a:t>Standards shown by a dot (</a:t>
            </a:r>
            <a:r>
              <a:rPr lang="en-US" sz="2800" dirty="0" smtClean="0">
                <a:solidFill>
                  <a:srgbClr val="CC0066"/>
                </a:solidFill>
                <a:sym typeface="Symbol"/>
              </a:rPr>
              <a:t></a:t>
            </a:r>
            <a:r>
              <a:rPr lang="en-US" sz="2400" dirty="0" smtClean="0">
                <a:solidFill>
                  <a:srgbClr val="CC0066"/>
                </a:solidFill>
              </a:rPr>
              <a:t>) will be assessed in that course.</a:t>
            </a:r>
          </a:p>
          <a:p>
            <a:pPr>
              <a:buNone/>
            </a:pPr>
            <a:endParaRPr lang="en-US" sz="2400" dirty="0" smtClean="0">
              <a:solidFill>
                <a:srgbClr val="CC0066"/>
              </a:solidFill>
            </a:endParaRPr>
          </a:p>
          <a:p>
            <a:r>
              <a:rPr lang="en-US" sz="2400" dirty="0" smtClean="0">
                <a:solidFill>
                  <a:srgbClr val="CC0066"/>
                </a:solidFill>
              </a:rPr>
              <a:t>Shading indicates standards that are appropriate for more than one end-of-course assessment.</a:t>
            </a:r>
          </a:p>
          <a:p>
            <a:pPr>
              <a:buNone/>
            </a:pPr>
            <a:endParaRPr lang="en-US" sz="2400" dirty="0" smtClean="0">
              <a:solidFill>
                <a:srgbClr val="CC0066"/>
              </a:solidFill>
            </a:endParaRPr>
          </a:p>
          <a:p>
            <a:r>
              <a:rPr lang="en-US" sz="2400" dirty="0" smtClean="0">
                <a:solidFill>
                  <a:srgbClr val="CC0066"/>
                </a:solidFill>
              </a:rPr>
              <a:t>Is consistent with the preceding end-of-course overviews.</a:t>
            </a:r>
          </a:p>
          <a:p>
            <a:pPr algn="ctr">
              <a:buNone/>
            </a:pPr>
            <a:endParaRPr lang="en-US" sz="2400" b="1" dirty="0" smtClean="0">
              <a:solidFill>
                <a:schemeClr val="tx2"/>
              </a:solidFill>
            </a:endParaRPr>
          </a:p>
          <a:p>
            <a:pPr algn="ctr">
              <a:buNone/>
            </a:pPr>
            <a:endParaRPr lang="en-US" sz="2400" b="1" dirty="0" smtClean="0">
              <a:solidFill>
                <a:schemeClr val="tx2"/>
              </a:solidFill>
            </a:endParaRPr>
          </a:p>
        </p:txBody>
      </p:sp>
      <p:sp>
        <p:nvSpPr>
          <p:cNvPr id="4" name="Slide Number Placeholder 3"/>
          <p:cNvSpPr>
            <a:spLocks noGrp="1"/>
          </p:cNvSpPr>
          <p:nvPr>
            <p:ph type="sldNum" sz="quarter" idx="12"/>
          </p:nvPr>
        </p:nvSpPr>
        <p:spPr/>
        <p:txBody>
          <a:bodyPr/>
          <a:lstStyle/>
          <a:p>
            <a:fld id="{774003E1-F956-4F62-9BC6-D960B4912AC0}" type="slidenum">
              <a:rPr lang="en-US" smtClean="0"/>
              <a:pPr/>
              <a:t>5</a:t>
            </a:fld>
            <a:endParaRPr lang="en-US"/>
          </a:p>
        </p:txBody>
      </p:sp>
      <p:sp>
        <p:nvSpPr>
          <p:cNvPr id="5" name="Title 1"/>
          <p:cNvSpPr>
            <a:spLocks noGrp="1"/>
          </p:cNvSpPr>
          <p:nvPr>
            <p:ph type="title"/>
          </p:nvPr>
        </p:nvSpPr>
        <p:spPr>
          <a:xfrm>
            <a:off x="3124200" y="274638"/>
            <a:ext cx="5562600" cy="1143000"/>
          </a:xfrm>
        </p:spPr>
        <p:txBody>
          <a:bodyPr>
            <a:noAutofit/>
          </a:bodyPr>
          <a:lstStyle/>
          <a:p>
            <a:r>
              <a:rPr lang="en-US" sz="3200" dirty="0" smtClean="0"/>
              <a:t>PARCC Model Content Frameworks for Mathematics</a:t>
            </a:r>
            <a:r>
              <a:rPr lang="en-US" sz="1600" dirty="0" smtClean="0">
                <a:solidFill>
                  <a:schemeClr val="tx2"/>
                </a:solidFill>
              </a:rPr>
              <a:t> (pp 4 - 5)</a:t>
            </a:r>
            <a:endParaRPr lang="en-US" sz="3200" dirty="0"/>
          </a:p>
        </p:txBody>
      </p:sp>
      <p:sp>
        <p:nvSpPr>
          <p:cNvPr id="6" name="TextBox 5"/>
          <p:cNvSpPr txBox="1"/>
          <p:nvPr/>
        </p:nvSpPr>
        <p:spPr>
          <a:xfrm>
            <a:off x="5638800" y="2514600"/>
            <a:ext cx="2209800" cy="369332"/>
          </a:xfrm>
          <a:prstGeom prst="rect">
            <a:avLst/>
          </a:prstGeom>
          <a:noFill/>
        </p:spPr>
        <p:txBody>
          <a:bodyPr wrap="square" rtlCol="0">
            <a:spAutoFit/>
          </a:bodyPr>
          <a:lstStyle/>
          <a:p>
            <a:pPr algn="ctr"/>
            <a:r>
              <a:rPr lang="en-US" b="1" dirty="0" smtClean="0">
                <a:solidFill>
                  <a:srgbClr val="FF0000"/>
                </a:solidFill>
              </a:rPr>
              <a:t>Flag this page</a:t>
            </a:r>
            <a:endParaRPr lang="en-US" b="1" dirty="0">
              <a:solidFill>
                <a:srgbClr val="FF0000"/>
              </a:solidFill>
            </a:endParaRPr>
          </a:p>
        </p:txBody>
      </p:sp>
      <p:sp>
        <p:nvSpPr>
          <p:cNvPr id="7" name="Date Placeholder 6"/>
          <p:cNvSpPr>
            <a:spLocks noGrp="1"/>
          </p:cNvSpPr>
          <p:nvPr>
            <p:ph type="dt" sz="half" idx="10"/>
          </p:nvPr>
        </p:nvSpPr>
        <p:spPr/>
        <p:txBody>
          <a:bodyPr/>
          <a:lstStyle/>
          <a:p>
            <a:endParaRPr lang="en-US"/>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grpId="0" nodeType="clickEffect">
                                  <p:stCondLst>
                                    <p:cond delay="0"/>
                                  </p:stCondLst>
                                  <p:childTnLst>
                                    <p:set>
                                      <p:cBhvr>
                                        <p:cTn id="6" dur="1" fill="hold">
                                          <p:stCondLst>
                                            <p:cond delay="0"/>
                                          </p:stCondLst>
                                        </p:cTn>
                                        <p:tgtEl>
                                          <p:spTgt spid="6"/>
                                        </p:tgtEl>
                                        <p:attrNameLst>
                                          <p:attrName>style.visibility</p:attrName>
                                        </p:attrNameLst>
                                      </p:cBhvr>
                                      <p:to>
                                        <p:strVal val="visible"/>
                                      </p:to>
                                    </p:set>
                                    <p:anim calcmode="lin" valueType="num">
                                      <p:cBhvr additive="base">
                                        <p:cTn id="7" dur="2000" fill="hold"/>
                                        <p:tgtEl>
                                          <p:spTgt spid="6"/>
                                        </p:tgtEl>
                                        <p:attrNameLst>
                                          <p:attrName>ppt_x</p:attrName>
                                        </p:attrNameLst>
                                      </p:cBhvr>
                                      <p:tavLst>
                                        <p:tav tm="0">
                                          <p:val>
                                            <p:strVal val="#ppt_x"/>
                                          </p:val>
                                        </p:tav>
                                        <p:tav tm="100000">
                                          <p:val>
                                            <p:strVal val="#ppt_x"/>
                                          </p:val>
                                        </p:tav>
                                      </p:tavLst>
                                    </p:anim>
                                    <p:anim calcmode="lin" valueType="num">
                                      <p:cBhvr additive="base">
                                        <p:cTn id="8" dur="2000" fill="hold"/>
                                        <p:tgtEl>
                                          <p:spTgt spid="6"/>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p:bld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457200" y="1752600"/>
            <a:ext cx="8229600" cy="4525963"/>
          </a:xfrm>
        </p:spPr>
        <p:txBody>
          <a:bodyPr>
            <a:normAutofit fontScale="70000" lnSpcReduction="20000"/>
          </a:bodyPr>
          <a:lstStyle/>
          <a:p>
            <a:pPr algn="ctr">
              <a:buNone/>
            </a:pPr>
            <a:r>
              <a:rPr lang="en-US" b="1" u="sng" dirty="0" smtClean="0">
                <a:solidFill>
                  <a:schemeClr val="tx2"/>
                </a:solidFill>
              </a:rPr>
              <a:t>Assessment Limits Tables:</a:t>
            </a:r>
          </a:p>
          <a:p>
            <a:pPr algn="ctr">
              <a:buNone/>
            </a:pPr>
            <a:r>
              <a:rPr lang="en-US" b="1" dirty="0" smtClean="0">
                <a:solidFill>
                  <a:schemeClr val="tx2"/>
                </a:solidFill>
              </a:rPr>
              <a:t>(Table 2 and Table 4)</a:t>
            </a:r>
          </a:p>
          <a:p>
            <a:pPr algn="ctr">
              <a:buNone/>
            </a:pPr>
            <a:endParaRPr lang="en-US" b="1" dirty="0" smtClean="0">
              <a:solidFill>
                <a:schemeClr val="tx2"/>
              </a:solidFill>
            </a:endParaRPr>
          </a:p>
          <a:p>
            <a:r>
              <a:rPr lang="en-US" dirty="0" smtClean="0">
                <a:solidFill>
                  <a:srgbClr val="CC0066"/>
                </a:solidFill>
              </a:rPr>
              <a:t>Table 2:  </a:t>
            </a:r>
            <a:r>
              <a:rPr lang="en-US" i="1" dirty="0" smtClean="0">
                <a:solidFill>
                  <a:srgbClr val="CC0066"/>
                </a:solidFill>
              </a:rPr>
              <a:t>Traditional Pathway  </a:t>
            </a:r>
            <a:r>
              <a:rPr lang="en-US" dirty="0" smtClean="0">
                <a:solidFill>
                  <a:srgbClr val="CC0066"/>
                </a:solidFill>
              </a:rPr>
              <a:t>(pp 21 – 24)</a:t>
            </a:r>
            <a:endParaRPr lang="en-US" i="1" dirty="0" smtClean="0">
              <a:solidFill>
                <a:srgbClr val="CC0066"/>
              </a:solidFill>
            </a:endParaRPr>
          </a:p>
          <a:p>
            <a:pPr>
              <a:buNone/>
            </a:pPr>
            <a:endParaRPr lang="en-US" i="1" dirty="0" smtClean="0">
              <a:solidFill>
                <a:srgbClr val="CC0066"/>
              </a:solidFill>
            </a:endParaRPr>
          </a:p>
          <a:p>
            <a:r>
              <a:rPr lang="en-US" dirty="0" smtClean="0">
                <a:solidFill>
                  <a:srgbClr val="CC0066"/>
                </a:solidFill>
              </a:rPr>
              <a:t>Table 4:  </a:t>
            </a:r>
            <a:r>
              <a:rPr lang="en-US" i="1" dirty="0" smtClean="0">
                <a:solidFill>
                  <a:srgbClr val="CC0066"/>
                </a:solidFill>
              </a:rPr>
              <a:t>Integrated Pathway  </a:t>
            </a:r>
            <a:r>
              <a:rPr lang="en-US" dirty="0" smtClean="0">
                <a:solidFill>
                  <a:srgbClr val="CC0066"/>
                </a:solidFill>
              </a:rPr>
              <a:t>(pp 36 – 42)</a:t>
            </a:r>
          </a:p>
          <a:p>
            <a:pPr>
              <a:buNone/>
            </a:pPr>
            <a:endParaRPr lang="en-US" dirty="0" smtClean="0">
              <a:solidFill>
                <a:srgbClr val="CC0066"/>
              </a:solidFill>
            </a:endParaRPr>
          </a:p>
          <a:p>
            <a:r>
              <a:rPr lang="en-US" dirty="0" smtClean="0">
                <a:solidFill>
                  <a:srgbClr val="CC0066"/>
                </a:solidFill>
              </a:rPr>
              <a:t>Specifies how a standard that is appropriate for more than one end-of-course test will be assessed.</a:t>
            </a:r>
          </a:p>
          <a:p>
            <a:endParaRPr lang="en-US" dirty="0" smtClean="0">
              <a:solidFill>
                <a:srgbClr val="CC0066"/>
              </a:solidFill>
            </a:endParaRPr>
          </a:p>
          <a:p>
            <a:r>
              <a:rPr lang="en-US" dirty="0" smtClean="0">
                <a:solidFill>
                  <a:srgbClr val="CC0066"/>
                </a:solidFill>
              </a:rPr>
              <a:t>The number of standards assessed on more than one end-of-course assessment has been kept as small as possible, so as to keep the number of standards in each course from becoming too large.</a:t>
            </a:r>
          </a:p>
          <a:p>
            <a:endParaRPr lang="en-US" dirty="0" smtClean="0">
              <a:solidFill>
                <a:srgbClr val="CC0066"/>
              </a:solidFill>
            </a:endParaRPr>
          </a:p>
          <a:p>
            <a:pPr>
              <a:buNone/>
            </a:pPr>
            <a:endParaRPr lang="en-US" dirty="0"/>
          </a:p>
        </p:txBody>
      </p:sp>
      <p:sp>
        <p:nvSpPr>
          <p:cNvPr id="4" name="Slide Number Placeholder 3"/>
          <p:cNvSpPr>
            <a:spLocks noGrp="1"/>
          </p:cNvSpPr>
          <p:nvPr>
            <p:ph type="sldNum" sz="quarter" idx="12"/>
          </p:nvPr>
        </p:nvSpPr>
        <p:spPr/>
        <p:txBody>
          <a:bodyPr/>
          <a:lstStyle/>
          <a:p>
            <a:fld id="{774003E1-F956-4F62-9BC6-D960B4912AC0}" type="slidenum">
              <a:rPr lang="en-US" smtClean="0"/>
              <a:pPr/>
              <a:t>6</a:t>
            </a:fld>
            <a:endParaRPr lang="en-US"/>
          </a:p>
        </p:txBody>
      </p:sp>
      <p:sp>
        <p:nvSpPr>
          <p:cNvPr id="5" name="Title 1"/>
          <p:cNvSpPr>
            <a:spLocks noGrp="1"/>
          </p:cNvSpPr>
          <p:nvPr>
            <p:ph type="title"/>
          </p:nvPr>
        </p:nvSpPr>
        <p:spPr>
          <a:xfrm>
            <a:off x="3124200" y="274638"/>
            <a:ext cx="5562600" cy="1143000"/>
          </a:xfrm>
        </p:spPr>
        <p:txBody>
          <a:bodyPr>
            <a:noAutofit/>
          </a:bodyPr>
          <a:lstStyle/>
          <a:p>
            <a:r>
              <a:rPr lang="en-US" sz="3200" dirty="0" smtClean="0"/>
              <a:t>PARCC Model Content Frameworks for Mathematics</a:t>
            </a:r>
            <a:r>
              <a:rPr lang="en-US" sz="1600" dirty="0" smtClean="0">
                <a:solidFill>
                  <a:schemeClr val="tx2"/>
                </a:solidFill>
              </a:rPr>
              <a:t> (pp 4 - 5)</a:t>
            </a:r>
            <a:endParaRPr lang="en-US" sz="3200" dirty="0"/>
          </a:p>
        </p:txBody>
      </p:sp>
      <p:sp>
        <p:nvSpPr>
          <p:cNvPr id="6" name="TextBox 5"/>
          <p:cNvSpPr txBox="1"/>
          <p:nvPr/>
        </p:nvSpPr>
        <p:spPr>
          <a:xfrm>
            <a:off x="6400800" y="2667000"/>
            <a:ext cx="2209800" cy="369332"/>
          </a:xfrm>
          <a:prstGeom prst="rect">
            <a:avLst/>
          </a:prstGeom>
          <a:noFill/>
        </p:spPr>
        <p:txBody>
          <a:bodyPr wrap="square" rtlCol="0">
            <a:spAutoFit/>
          </a:bodyPr>
          <a:lstStyle/>
          <a:p>
            <a:pPr algn="ctr"/>
            <a:r>
              <a:rPr lang="en-US" b="1" dirty="0" smtClean="0">
                <a:solidFill>
                  <a:srgbClr val="FF0000"/>
                </a:solidFill>
              </a:rPr>
              <a:t>Flag this page</a:t>
            </a:r>
            <a:endParaRPr lang="en-US" b="1" dirty="0">
              <a:solidFill>
                <a:srgbClr val="FF0000"/>
              </a:solidFill>
            </a:endParaRPr>
          </a:p>
        </p:txBody>
      </p:sp>
      <p:sp>
        <p:nvSpPr>
          <p:cNvPr id="7" name="Date Placeholder 6"/>
          <p:cNvSpPr>
            <a:spLocks noGrp="1"/>
          </p:cNvSpPr>
          <p:nvPr>
            <p:ph type="dt" sz="half" idx="10"/>
          </p:nvPr>
        </p:nvSpPr>
        <p:spPr/>
        <p:txBody>
          <a:bodyPr/>
          <a:lstStyle/>
          <a:p>
            <a:endParaRPr lang="en-US"/>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grpId="0" nodeType="clickEffect">
                                  <p:stCondLst>
                                    <p:cond delay="0"/>
                                  </p:stCondLst>
                                  <p:childTnLst>
                                    <p:set>
                                      <p:cBhvr>
                                        <p:cTn id="6" dur="1" fill="hold">
                                          <p:stCondLst>
                                            <p:cond delay="0"/>
                                          </p:stCondLst>
                                        </p:cTn>
                                        <p:tgtEl>
                                          <p:spTgt spid="6"/>
                                        </p:tgtEl>
                                        <p:attrNameLst>
                                          <p:attrName>style.visibility</p:attrName>
                                        </p:attrNameLst>
                                      </p:cBhvr>
                                      <p:to>
                                        <p:strVal val="visible"/>
                                      </p:to>
                                    </p:set>
                                    <p:anim calcmode="lin" valueType="num">
                                      <p:cBhvr additive="base">
                                        <p:cTn id="7" dur="2000" fill="hold"/>
                                        <p:tgtEl>
                                          <p:spTgt spid="6"/>
                                        </p:tgtEl>
                                        <p:attrNameLst>
                                          <p:attrName>ppt_x</p:attrName>
                                        </p:attrNameLst>
                                      </p:cBhvr>
                                      <p:tavLst>
                                        <p:tav tm="0">
                                          <p:val>
                                            <p:strVal val="#ppt_x"/>
                                          </p:val>
                                        </p:tav>
                                        <p:tav tm="100000">
                                          <p:val>
                                            <p:strVal val="#ppt_x"/>
                                          </p:val>
                                        </p:tav>
                                      </p:tavLst>
                                    </p:anim>
                                    <p:anim calcmode="lin" valueType="num">
                                      <p:cBhvr additive="base">
                                        <p:cTn id="8" dur="2000" fill="hold"/>
                                        <p:tgtEl>
                                          <p:spTgt spid="6"/>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p:bld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228600" y="1600200"/>
            <a:ext cx="8458200" cy="4525963"/>
          </a:xfrm>
        </p:spPr>
        <p:txBody>
          <a:bodyPr>
            <a:normAutofit/>
          </a:bodyPr>
          <a:lstStyle/>
          <a:p>
            <a:pPr algn="ctr">
              <a:buNone/>
            </a:pPr>
            <a:r>
              <a:rPr lang="en-US" sz="2000" b="1" u="sng" dirty="0" smtClean="0">
                <a:solidFill>
                  <a:schemeClr val="tx2"/>
                </a:solidFill>
              </a:rPr>
              <a:t>Examples of Opportunities for Connections among Standards, Clusters, Domains, or Conceptual Categories: </a:t>
            </a:r>
          </a:p>
          <a:p>
            <a:pPr algn="ctr">
              <a:buNone/>
            </a:pPr>
            <a:endParaRPr lang="en-US" sz="2000" b="1" u="sng" dirty="0" smtClean="0">
              <a:solidFill>
                <a:schemeClr val="tx2"/>
              </a:solidFill>
            </a:endParaRPr>
          </a:p>
          <a:p>
            <a:pPr marL="0" indent="0">
              <a:buNone/>
            </a:pPr>
            <a:r>
              <a:rPr lang="en-US" sz="2000" dirty="0" smtClean="0">
                <a:solidFill>
                  <a:srgbClr val="CC0066"/>
                </a:solidFill>
              </a:rPr>
              <a:t>The standards identify a number of connections among conceptual categories; and, connections among standards, clusters, and domains. </a:t>
            </a:r>
          </a:p>
          <a:p>
            <a:pPr>
              <a:buNone/>
            </a:pPr>
            <a:endParaRPr lang="en-US" sz="2000" dirty="0" smtClean="0">
              <a:solidFill>
                <a:srgbClr val="CC0066"/>
              </a:solidFill>
            </a:endParaRPr>
          </a:p>
          <a:p>
            <a:pPr>
              <a:buNone/>
            </a:pPr>
            <a:endParaRPr lang="en-US" sz="2000" dirty="0" smtClean="0">
              <a:solidFill>
                <a:srgbClr val="CC0066"/>
              </a:solidFill>
            </a:endParaRPr>
          </a:p>
          <a:p>
            <a:pPr>
              <a:buNone/>
            </a:pPr>
            <a:endParaRPr lang="en-US" sz="2000" dirty="0" smtClean="0">
              <a:solidFill>
                <a:srgbClr val="CC0066"/>
              </a:solidFill>
            </a:endParaRPr>
          </a:p>
          <a:p>
            <a:pPr algn="ctr">
              <a:buNone/>
            </a:pPr>
            <a:r>
              <a:rPr lang="en-US" sz="2000" b="1" u="sng" dirty="0" smtClean="0">
                <a:solidFill>
                  <a:schemeClr val="tx2"/>
                </a:solidFill>
              </a:rPr>
              <a:t>Examples of Opportunities for Connecting Mathematical Content and Mathematical Practices: </a:t>
            </a:r>
          </a:p>
          <a:p>
            <a:pPr marL="0" indent="0">
              <a:buNone/>
            </a:pPr>
            <a:r>
              <a:rPr lang="en-US" sz="2000" dirty="0" smtClean="0">
                <a:solidFill>
                  <a:srgbClr val="CC0066"/>
                </a:solidFill>
              </a:rPr>
              <a:t>Identifies opportunities for connecting the CCSS to individual Standards for Mathematical Practice.</a:t>
            </a:r>
          </a:p>
          <a:p>
            <a:endParaRPr lang="en-US" sz="2000" dirty="0">
              <a:solidFill>
                <a:srgbClr val="CC0066"/>
              </a:solidFill>
            </a:endParaRPr>
          </a:p>
        </p:txBody>
      </p:sp>
      <p:sp>
        <p:nvSpPr>
          <p:cNvPr id="4" name="Slide Number Placeholder 3"/>
          <p:cNvSpPr>
            <a:spLocks noGrp="1"/>
          </p:cNvSpPr>
          <p:nvPr>
            <p:ph type="sldNum" sz="quarter" idx="12"/>
          </p:nvPr>
        </p:nvSpPr>
        <p:spPr/>
        <p:txBody>
          <a:bodyPr/>
          <a:lstStyle/>
          <a:p>
            <a:fld id="{774003E1-F956-4F62-9BC6-D960B4912AC0}" type="slidenum">
              <a:rPr lang="en-US" smtClean="0"/>
              <a:pPr/>
              <a:t>7</a:t>
            </a:fld>
            <a:endParaRPr lang="en-US"/>
          </a:p>
        </p:txBody>
      </p:sp>
      <p:sp>
        <p:nvSpPr>
          <p:cNvPr id="5" name="Title 1"/>
          <p:cNvSpPr>
            <a:spLocks noGrp="1"/>
          </p:cNvSpPr>
          <p:nvPr>
            <p:ph type="title"/>
          </p:nvPr>
        </p:nvSpPr>
        <p:spPr>
          <a:xfrm>
            <a:off x="3124200" y="274638"/>
            <a:ext cx="5562600" cy="1143000"/>
          </a:xfrm>
        </p:spPr>
        <p:txBody>
          <a:bodyPr>
            <a:noAutofit/>
          </a:bodyPr>
          <a:lstStyle/>
          <a:p>
            <a:r>
              <a:rPr lang="en-US" sz="3200" dirty="0" smtClean="0"/>
              <a:t>PARCC Model Content Frameworks for Mathematics</a:t>
            </a:r>
            <a:r>
              <a:rPr lang="en-US" sz="1600" dirty="0" smtClean="0">
                <a:solidFill>
                  <a:schemeClr val="tx2"/>
                </a:solidFill>
              </a:rPr>
              <a:t> (pp 43 - 45)</a:t>
            </a:r>
            <a:endParaRPr lang="en-US" sz="3200" dirty="0"/>
          </a:p>
        </p:txBody>
      </p:sp>
      <p:sp>
        <p:nvSpPr>
          <p:cNvPr id="6" name="Date Placeholder 5"/>
          <p:cNvSpPr>
            <a:spLocks noGrp="1"/>
          </p:cNvSpPr>
          <p:nvPr>
            <p:ph type="dt" sz="half" idx="10"/>
          </p:nvPr>
        </p:nvSpPr>
        <p:spPr/>
        <p:txBody>
          <a:bodyPr/>
          <a:lstStyle/>
          <a:p>
            <a:endParaRPr lang="en-US"/>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sz="3200" dirty="0" smtClean="0">
                <a:solidFill>
                  <a:srgbClr val="CC0066"/>
                </a:solidFill>
              </a:rPr>
              <a:t>Referencing the CCSS for Mathematics</a:t>
            </a:r>
            <a:endParaRPr lang="en-US" sz="3200" dirty="0">
              <a:solidFill>
                <a:srgbClr val="CC0066"/>
              </a:solidFill>
            </a:endParaRPr>
          </a:p>
        </p:txBody>
      </p:sp>
      <p:sp>
        <p:nvSpPr>
          <p:cNvPr id="3" name="Content Placeholder 2"/>
          <p:cNvSpPr>
            <a:spLocks noGrp="1"/>
          </p:cNvSpPr>
          <p:nvPr>
            <p:ph idx="1"/>
          </p:nvPr>
        </p:nvSpPr>
        <p:spPr>
          <a:xfrm>
            <a:off x="228600" y="1600200"/>
            <a:ext cx="8686800" cy="4525963"/>
          </a:xfrm>
        </p:spPr>
        <p:txBody>
          <a:bodyPr>
            <a:noAutofit/>
          </a:bodyPr>
          <a:lstStyle/>
          <a:p>
            <a:pPr marL="0" indent="0" algn="ctr">
              <a:buNone/>
            </a:pPr>
            <a:r>
              <a:rPr lang="en-US" sz="2400" b="1" dirty="0" smtClean="0">
                <a:solidFill>
                  <a:schemeClr val="tx2"/>
                </a:solidFill>
              </a:rPr>
              <a:t>Implications for Instruction for </a:t>
            </a:r>
            <a:r>
              <a:rPr lang="en-US" sz="2400" b="1" dirty="0" smtClean="0">
                <a:solidFill>
                  <a:schemeClr val="tx2"/>
                </a:solidFill>
                <a:ea typeface="ＭＳ Ｐゴシック" charset="-128"/>
              </a:rPr>
              <a:t>F-IF.4</a:t>
            </a:r>
          </a:p>
          <a:p>
            <a:pPr marL="0" indent="0">
              <a:buNone/>
            </a:pPr>
            <a:r>
              <a:rPr lang="en-US" sz="1800" u="sng" dirty="0" smtClean="0">
                <a:solidFill>
                  <a:srgbClr val="CC0066"/>
                </a:solidFill>
                <a:ea typeface="ＭＳ Ｐゴシック" charset="-128"/>
              </a:rPr>
              <a:t>Sample Responses:</a:t>
            </a:r>
          </a:p>
          <a:p>
            <a:pPr marL="231775" indent="-231775"/>
            <a:r>
              <a:rPr lang="en-US" sz="1800" dirty="0" smtClean="0">
                <a:solidFill>
                  <a:srgbClr val="CC0066"/>
                </a:solidFill>
                <a:ea typeface="ＭＳ Ｐゴシック" charset="-128"/>
              </a:rPr>
              <a:t> </a:t>
            </a:r>
            <a:r>
              <a:rPr lang="en-US" sz="1800" b="1" u="sng" dirty="0" smtClean="0">
                <a:solidFill>
                  <a:schemeClr val="tx2"/>
                </a:solidFill>
                <a:ea typeface="ＭＳ Ｐゴシック" charset="-128"/>
              </a:rPr>
              <a:t>Cross-cutting standard</a:t>
            </a:r>
            <a:r>
              <a:rPr lang="en-US" sz="1800" dirty="0" smtClean="0">
                <a:solidFill>
                  <a:schemeClr val="tx2"/>
                </a:solidFill>
                <a:ea typeface="ＭＳ Ｐゴシック" charset="-128"/>
              </a:rPr>
              <a:t>:  </a:t>
            </a:r>
            <a:r>
              <a:rPr lang="en-US" sz="1800" dirty="0" smtClean="0">
                <a:solidFill>
                  <a:srgbClr val="CC0066"/>
                </a:solidFill>
                <a:ea typeface="ＭＳ Ｐゴシック" charset="-128"/>
              </a:rPr>
              <a:t>The Algebra I teacher and Algebra II teacher must    </a:t>
            </a:r>
          </a:p>
          <a:p>
            <a:pPr marL="231775" indent="-231775">
              <a:buNone/>
            </a:pPr>
            <a:r>
              <a:rPr lang="en-US" sz="1800" dirty="0" smtClean="0">
                <a:solidFill>
                  <a:srgbClr val="CC0066"/>
                </a:solidFill>
                <a:ea typeface="ＭＳ Ｐゴシック" charset="-128"/>
              </a:rPr>
              <a:t>      proactively plan together to scaffold learning. </a:t>
            </a:r>
          </a:p>
          <a:p>
            <a:pPr marL="400050" lvl="1" indent="0">
              <a:buNone/>
            </a:pPr>
            <a:endParaRPr lang="en-US" sz="1800" dirty="0" smtClean="0">
              <a:solidFill>
                <a:srgbClr val="CC0066"/>
              </a:solidFill>
              <a:ea typeface="ＭＳ Ｐゴシック" charset="-128"/>
            </a:endParaRPr>
          </a:p>
          <a:p>
            <a:pPr marL="231775" indent="-231775">
              <a:spcBef>
                <a:spcPts val="0"/>
              </a:spcBef>
            </a:pPr>
            <a:r>
              <a:rPr lang="en-US" sz="1800" dirty="0" smtClean="0">
                <a:solidFill>
                  <a:srgbClr val="CC0066"/>
                </a:solidFill>
                <a:ea typeface="ＭＳ Ｐゴシック" charset="-128"/>
              </a:rPr>
              <a:t> </a:t>
            </a:r>
            <a:r>
              <a:rPr lang="en-US" sz="1800" b="1" u="sng" dirty="0" smtClean="0">
                <a:solidFill>
                  <a:schemeClr val="tx2"/>
                </a:solidFill>
                <a:ea typeface="ＭＳ Ｐゴシック" charset="-128"/>
              </a:rPr>
              <a:t>Assessment limits: </a:t>
            </a:r>
            <a:r>
              <a:rPr lang="en-US" sz="1800" dirty="0" smtClean="0">
                <a:solidFill>
                  <a:srgbClr val="CC0066"/>
                </a:solidFill>
                <a:ea typeface="ＭＳ Ｐゴシック" charset="-128"/>
              </a:rPr>
              <a:t>  Assessment tasks will have a real-world context.    Assessment tasks in Algebra II may include logarithmic  and trigonometric functions.  </a:t>
            </a:r>
          </a:p>
          <a:p>
            <a:pPr marL="400050" lvl="1" indent="0">
              <a:buNone/>
            </a:pPr>
            <a:endParaRPr lang="en-US" sz="1800" dirty="0" smtClean="0">
              <a:solidFill>
                <a:srgbClr val="CC0066"/>
              </a:solidFill>
              <a:ea typeface="ＭＳ Ｐゴシック" charset="-128"/>
            </a:endParaRPr>
          </a:p>
          <a:p>
            <a:pPr marL="231775" indent="-231775"/>
            <a:r>
              <a:rPr lang="en-US" sz="1800" b="1" u="sng" dirty="0" smtClean="0">
                <a:solidFill>
                  <a:schemeClr val="tx2"/>
                </a:solidFill>
                <a:ea typeface="ＭＳ Ｐゴシック" charset="-128"/>
              </a:rPr>
              <a:t>Major Content Emphasis  in both Algebra I and  Algebra II:</a:t>
            </a:r>
            <a:r>
              <a:rPr lang="en-US" sz="1800" b="1" u="sng" dirty="0" smtClean="0">
                <a:solidFill>
                  <a:srgbClr val="CC0066"/>
                </a:solidFill>
                <a:ea typeface="ＭＳ Ｐゴシック" charset="-128"/>
              </a:rPr>
              <a:t>  </a:t>
            </a:r>
            <a:r>
              <a:rPr lang="en-US" sz="1800" dirty="0" smtClean="0">
                <a:solidFill>
                  <a:srgbClr val="CC0066"/>
                </a:solidFill>
                <a:ea typeface="ＭＳ Ｐゴシック" charset="-128"/>
              </a:rPr>
              <a:t> This standard (along with other standards) will constitute a majority of the assessment; both teachers must ensure fluency of skills and conceptual understanding. May be taught in conjunction with parts of F-IF.7.</a:t>
            </a:r>
          </a:p>
          <a:p>
            <a:pPr marL="400050" lvl="1" indent="0">
              <a:buNone/>
            </a:pPr>
            <a:endParaRPr lang="en-US" sz="1800" dirty="0" smtClean="0">
              <a:solidFill>
                <a:srgbClr val="CC0066"/>
              </a:solidFill>
              <a:ea typeface="ＭＳ Ｐゴシック" charset="-128"/>
            </a:endParaRPr>
          </a:p>
          <a:p>
            <a:pPr marL="231775" indent="-231775"/>
            <a:r>
              <a:rPr lang="en-US" sz="1800" b="1" i="1" u="sng" dirty="0" smtClean="0">
                <a:solidFill>
                  <a:schemeClr val="tx2"/>
                </a:solidFill>
                <a:ea typeface="ＭＳ Ｐゴシック" charset="-128"/>
              </a:rPr>
              <a:t>Modeling</a:t>
            </a:r>
            <a:r>
              <a:rPr lang="en-US" sz="1800" b="1" u="sng" dirty="0" smtClean="0">
                <a:solidFill>
                  <a:schemeClr val="tx2"/>
                </a:solidFill>
                <a:ea typeface="ＭＳ Ｐゴシック" charset="-128"/>
              </a:rPr>
              <a:t> standard:</a:t>
            </a:r>
            <a:r>
              <a:rPr lang="en-US" sz="1800" b="1" dirty="0" smtClean="0">
                <a:solidFill>
                  <a:schemeClr val="tx2"/>
                </a:solidFill>
                <a:ea typeface="ＭＳ Ｐゴシック" charset="-128"/>
              </a:rPr>
              <a:t>  </a:t>
            </a:r>
            <a:r>
              <a:rPr lang="en-US" sz="1800" dirty="0" smtClean="0">
                <a:solidFill>
                  <a:srgbClr val="CC0066"/>
                </a:solidFill>
                <a:ea typeface="ＭＳ Ｐゴシック" charset="-128"/>
              </a:rPr>
              <a:t>Both teachers must provide real-world examples and contexts in their instruction. </a:t>
            </a:r>
          </a:p>
          <a:p>
            <a:pPr marL="400050" lvl="1" indent="0"/>
            <a:endParaRPr lang="en-US" sz="1800" dirty="0" smtClean="0">
              <a:solidFill>
                <a:srgbClr val="CC0066"/>
              </a:solidFill>
              <a:ea typeface="ＭＳ Ｐゴシック" charset="-128"/>
            </a:endParaRPr>
          </a:p>
          <a:p>
            <a:pPr marL="400050" lvl="1" indent="0"/>
            <a:endParaRPr lang="en-US" sz="1800" dirty="0" smtClean="0">
              <a:solidFill>
                <a:srgbClr val="CC0066"/>
              </a:solidFill>
              <a:ea typeface="ＭＳ Ｐゴシック" charset="-128"/>
            </a:endParaRPr>
          </a:p>
        </p:txBody>
      </p:sp>
      <p:sp>
        <p:nvSpPr>
          <p:cNvPr id="4" name="Slide Number Placeholder 3"/>
          <p:cNvSpPr>
            <a:spLocks noGrp="1"/>
          </p:cNvSpPr>
          <p:nvPr>
            <p:ph type="sldNum" sz="quarter" idx="12"/>
          </p:nvPr>
        </p:nvSpPr>
        <p:spPr/>
        <p:txBody>
          <a:bodyPr/>
          <a:lstStyle/>
          <a:p>
            <a:fld id="{774003E1-F956-4F62-9BC6-D960B4912AC0}" type="slidenum">
              <a:rPr lang="en-US" smtClean="0"/>
              <a:pPr/>
              <a:t>8</a:t>
            </a:fld>
            <a:endParaRPr lang="en-US"/>
          </a:p>
        </p:txBody>
      </p:sp>
      <p:sp>
        <p:nvSpPr>
          <p:cNvPr id="5" name="Date Placeholder 4"/>
          <p:cNvSpPr>
            <a:spLocks noGrp="1"/>
          </p:cNvSpPr>
          <p:nvPr>
            <p:ph type="dt" sz="half" idx="10"/>
          </p:nvPr>
        </p:nvSpPr>
        <p:spPr/>
        <p:txBody>
          <a:bodyPr/>
          <a:lstStyle/>
          <a:p>
            <a:endParaRPr lang="en-US"/>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nodeType="clickEffect">
                                  <p:stCondLst>
                                    <p:cond delay="0"/>
                                  </p:stCondLst>
                                  <p:childTnLst>
                                    <p:set>
                                      <p:cBhvr>
                                        <p:cTn id="6" dur="1" fill="hold">
                                          <p:stCondLst>
                                            <p:cond delay="0"/>
                                          </p:stCondLst>
                                        </p:cTn>
                                        <p:tgtEl>
                                          <p:spTgt spid="3">
                                            <p:txEl>
                                              <p:pRg st="9" end="9"/>
                                            </p:txEl>
                                          </p:spTgt>
                                        </p:tgtEl>
                                        <p:attrNameLst>
                                          <p:attrName>style.visibility</p:attrName>
                                        </p:attrNameLst>
                                      </p:cBhvr>
                                      <p:to>
                                        <p:strVal val="visible"/>
                                      </p:to>
                                    </p:set>
                                    <p:anim calcmode="lin" valueType="num">
                                      <p:cBhvr additive="base">
                                        <p:cTn id="7" dur="2000" fill="hold"/>
                                        <p:tgtEl>
                                          <p:spTgt spid="3">
                                            <p:txEl>
                                              <p:pRg st="9" end="9"/>
                                            </p:txEl>
                                          </p:spTgt>
                                        </p:tgtEl>
                                        <p:attrNameLst>
                                          <p:attrName>ppt_x</p:attrName>
                                        </p:attrNameLst>
                                      </p:cBhvr>
                                      <p:tavLst>
                                        <p:tav tm="0">
                                          <p:val>
                                            <p:strVal val="#ppt_x"/>
                                          </p:val>
                                        </p:tav>
                                        <p:tav tm="100000">
                                          <p:val>
                                            <p:strVal val="#ppt_x"/>
                                          </p:val>
                                        </p:tav>
                                      </p:tavLst>
                                    </p:anim>
                                    <p:anim calcmode="lin" valueType="num">
                                      <p:cBhvr additive="base">
                                        <p:cTn id="8" dur="2000" fill="hold"/>
                                        <p:tgtEl>
                                          <p:spTgt spid="3">
                                            <p:txEl>
                                              <p:pRg st="9" end="9"/>
                                            </p:txEl>
                                          </p:spTgt>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a:p>
        </p:txBody>
      </p:sp>
      <p:sp>
        <p:nvSpPr>
          <p:cNvPr id="3" name="Content Placeholder 2"/>
          <p:cNvSpPr>
            <a:spLocks noGrp="1"/>
          </p:cNvSpPr>
          <p:nvPr>
            <p:ph idx="1"/>
          </p:nvPr>
        </p:nvSpPr>
        <p:spPr>
          <a:xfrm>
            <a:off x="228600" y="1600200"/>
            <a:ext cx="8763000" cy="4525963"/>
          </a:xfrm>
        </p:spPr>
        <p:txBody>
          <a:bodyPr>
            <a:normAutofit fontScale="92500" lnSpcReduction="20000"/>
          </a:bodyPr>
          <a:lstStyle/>
          <a:p>
            <a:pPr marL="0" indent="0" algn="ctr">
              <a:buNone/>
            </a:pPr>
            <a:r>
              <a:rPr lang="en-US" b="1" dirty="0" smtClean="0">
                <a:solidFill>
                  <a:schemeClr val="tx2"/>
                </a:solidFill>
              </a:rPr>
              <a:t>Implications for Instruction for </a:t>
            </a:r>
            <a:r>
              <a:rPr lang="en-US" b="1" dirty="0" smtClean="0">
                <a:solidFill>
                  <a:schemeClr val="tx2"/>
                </a:solidFill>
                <a:ea typeface="ＭＳ Ｐゴシック" charset="-128"/>
              </a:rPr>
              <a:t>N-VM.5</a:t>
            </a:r>
          </a:p>
          <a:p>
            <a:pPr marL="0" indent="0">
              <a:buNone/>
            </a:pPr>
            <a:r>
              <a:rPr lang="en-US" u="sng" dirty="0" smtClean="0">
                <a:solidFill>
                  <a:srgbClr val="CC0066"/>
                </a:solidFill>
                <a:ea typeface="ＭＳ Ｐゴシック" charset="-128"/>
              </a:rPr>
              <a:t>Sample Response:</a:t>
            </a:r>
            <a:r>
              <a:rPr lang="en-US" dirty="0" smtClean="0">
                <a:solidFill>
                  <a:schemeClr val="tx2"/>
                </a:solidFill>
                <a:ea typeface="ＭＳ Ｐゴシック" charset="-128"/>
              </a:rPr>
              <a:t> </a:t>
            </a:r>
          </a:p>
          <a:p>
            <a:pPr marL="0" indent="0">
              <a:buNone/>
            </a:pPr>
            <a:r>
              <a:rPr lang="en-US" b="1" u="sng" dirty="0" smtClean="0">
                <a:solidFill>
                  <a:schemeClr val="tx2"/>
                </a:solidFill>
                <a:ea typeface="ＭＳ Ｐゴシック" charset="-128"/>
              </a:rPr>
              <a:t>Plus standard</a:t>
            </a:r>
            <a:r>
              <a:rPr lang="en-US" b="1" dirty="0" smtClean="0">
                <a:solidFill>
                  <a:schemeClr val="tx2"/>
                </a:solidFill>
                <a:ea typeface="ＭＳ Ｐゴシック" charset="-128"/>
              </a:rPr>
              <a:t>:  </a:t>
            </a:r>
            <a:r>
              <a:rPr lang="en-US" dirty="0" smtClean="0">
                <a:solidFill>
                  <a:srgbClr val="CC0066"/>
                </a:solidFill>
                <a:ea typeface="ＭＳ Ｐゴシック" charset="-128"/>
              </a:rPr>
              <a:t>This standard will not appear in the common math curriculum for all students (</a:t>
            </a:r>
            <a:r>
              <a:rPr lang="en-US" i="1" dirty="0" smtClean="0">
                <a:solidFill>
                  <a:srgbClr val="CC0066"/>
                </a:solidFill>
                <a:ea typeface="ＭＳ Ｐゴシック" charset="-128"/>
              </a:rPr>
              <a:t>Algebra I, Algebra II, and Geometry).</a:t>
            </a:r>
            <a:r>
              <a:rPr lang="en-US" dirty="0" smtClean="0">
                <a:solidFill>
                  <a:srgbClr val="CC0066"/>
                </a:solidFill>
                <a:ea typeface="ＭＳ Ｐゴシック" charset="-128"/>
              </a:rPr>
              <a:t> It will be taught in our fourth year course </a:t>
            </a:r>
            <a:r>
              <a:rPr lang="en-US" i="1" dirty="0" smtClean="0">
                <a:solidFill>
                  <a:srgbClr val="CC0066"/>
                </a:solidFill>
                <a:ea typeface="ＭＳ Ｐゴシック" charset="-128"/>
              </a:rPr>
              <a:t>Common Core Plus</a:t>
            </a:r>
            <a:r>
              <a:rPr lang="en-US" dirty="0" smtClean="0">
                <a:solidFill>
                  <a:srgbClr val="CC0066"/>
                </a:solidFill>
                <a:ea typeface="ＭＳ Ｐゴシック" charset="-128"/>
              </a:rPr>
              <a:t>.   Teachers can be creative in its presentation and assessment until the final version of the PARCC MCF is released.</a:t>
            </a:r>
          </a:p>
          <a:p>
            <a:pPr marL="0" indent="0">
              <a:buNone/>
            </a:pPr>
            <a:endParaRPr lang="en-US" sz="1500" i="1" dirty="0" smtClean="0">
              <a:solidFill>
                <a:srgbClr val="CC0066"/>
              </a:solidFill>
              <a:ea typeface="ＭＳ Ｐゴシック" charset="-128"/>
            </a:endParaRPr>
          </a:p>
          <a:p>
            <a:pPr marL="0" indent="0">
              <a:buNone/>
            </a:pPr>
            <a:endParaRPr lang="en-US" sz="1500" i="1" dirty="0" smtClean="0">
              <a:solidFill>
                <a:srgbClr val="CC0066"/>
              </a:solidFill>
              <a:ea typeface="ＭＳ Ｐゴシック" charset="-128"/>
            </a:endParaRPr>
          </a:p>
          <a:p>
            <a:pPr marL="0" indent="0">
              <a:buNone/>
            </a:pPr>
            <a:r>
              <a:rPr lang="en-US" sz="1300" i="1" dirty="0" smtClean="0">
                <a:solidFill>
                  <a:srgbClr val="CC0066"/>
                </a:solidFill>
                <a:ea typeface="ＭＳ Ｐゴシック" charset="-128"/>
              </a:rPr>
              <a:t>*Note:  refer to PARCC Model Content Frameworks for High School Mathematics page 5.</a:t>
            </a:r>
            <a:endParaRPr lang="en-US" sz="1300" i="1" dirty="0" smtClean="0">
              <a:solidFill>
                <a:srgbClr val="CC0066"/>
              </a:solidFill>
            </a:endParaRPr>
          </a:p>
        </p:txBody>
      </p:sp>
      <p:sp>
        <p:nvSpPr>
          <p:cNvPr id="4" name="Slide Number Placeholder 3"/>
          <p:cNvSpPr>
            <a:spLocks noGrp="1"/>
          </p:cNvSpPr>
          <p:nvPr>
            <p:ph type="sldNum" sz="quarter" idx="12"/>
          </p:nvPr>
        </p:nvSpPr>
        <p:spPr/>
        <p:txBody>
          <a:bodyPr/>
          <a:lstStyle/>
          <a:p>
            <a:fld id="{774003E1-F956-4F62-9BC6-D960B4912AC0}" type="slidenum">
              <a:rPr lang="en-US" smtClean="0"/>
              <a:pPr/>
              <a:t>9</a:t>
            </a:fld>
            <a:endParaRPr lang="en-US"/>
          </a:p>
        </p:txBody>
      </p:sp>
      <p:sp>
        <p:nvSpPr>
          <p:cNvPr id="5" name="Date Placeholder 4"/>
          <p:cNvSpPr>
            <a:spLocks noGrp="1"/>
          </p:cNvSpPr>
          <p:nvPr>
            <p:ph type="dt" sz="half" idx="10"/>
          </p:nvPr>
        </p:nvSpPr>
        <p:spPr/>
        <p:txBody>
          <a:bodyPr/>
          <a:lstStyle/>
          <a:p>
            <a:endParaRPr lang="en-US"/>
          </a:p>
        </p:txBody>
      </p:sp>
    </p:spTree>
  </p:cSld>
  <p:clrMapOvr>
    <a:masterClrMapping/>
  </p:clrMapOvr>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3352800" y="274638"/>
            <a:ext cx="5334000" cy="1143000"/>
          </a:xfrm>
        </p:spPr>
        <p:txBody>
          <a:bodyPr>
            <a:noAutofit/>
          </a:bodyPr>
          <a:lstStyle/>
          <a:p>
            <a:r>
              <a:rPr lang="en-US" sz="3200" dirty="0" smtClean="0">
                <a:solidFill>
                  <a:srgbClr val="CC0066"/>
                </a:solidFill>
                <a:latin typeface="Georgia" pitchFamily="18" charset="0"/>
              </a:rPr>
              <a:t>Work Session 2</a:t>
            </a:r>
            <a:br>
              <a:rPr lang="en-US" sz="3200" dirty="0" smtClean="0">
                <a:solidFill>
                  <a:srgbClr val="CC0066"/>
                </a:solidFill>
                <a:latin typeface="Georgia" pitchFamily="18" charset="0"/>
              </a:rPr>
            </a:br>
            <a:r>
              <a:rPr lang="en-US" sz="3200" dirty="0" smtClean="0">
                <a:solidFill>
                  <a:srgbClr val="CC0066"/>
                </a:solidFill>
                <a:latin typeface="Georgia" pitchFamily="18" charset="0"/>
              </a:rPr>
              <a:t>CCSS for Mathematics “Scavenger Hunt”</a:t>
            </a:r>
            <a:endParaRPr lang="en-US" sz="3200" dirty="0">
              <a:solidFill>
                <a:srgbClr val="CC0066"/>
              </a:solidFill>
            </a:endParaRPr>
          </a:p>
        </p:txBody>
      </p:sp>
      <p:sp>
        <p:nvSpPr>
          <p:cNvPr id="3" name="Content Placeholder 2"/>
          <p:cNvSpPr>
            <a:spLocks noGrp="1"/>
          </p:cNvSpPr>
          <p:nvPr>
            <p:ph idx="1"/>
          </p:nvPr>
        </p:nvSpPr>
        <p:spPr>
          <a:xfrm>
            <a:off x="457200" y="1828800"/>
            <a:ext cx="8229600" cy="4525963"/>
          </a:xfrm>
        </p:spPr>
        <p:txBody>
          <a:bodyPr>
            <a:normAutofit lnSpcReduction="10000"/>
          </a:bodyPr>
          <a:lstStyle/>
          <a:p>
            <a:pPr marL="573088" indent="-573088">
              <a:buNone/>
            </a:pPr>
            <a:r>
              <a:rPr lang="en-US" sz="2000" b="1" dirty="0" smtClean="0">
                <a:solidFill>
                  <a:schemeClr val="tx2"/>
                </a:solidFill>
              </a:rPr>
              <a:t>#1.  	</a:t>
            </a:r>
            <a:r>
              <a:rPr lang="en-US" sz="2000" dirty="0" smtClean="0">
                <a:solidFill>
                  <a:schemeClr val="tx2"/>
                </a:solidFill>
              </a:rPr>
              <a:t>These standards do not dictate </a:t>
            </a:r>
            <a:r>
              <a:rPr lang="en-US" sz="2000" b="1" u="sng" dirty="0" smtClean="0">
                <a:solidFill>
                  <a:srgbClr val="CC0066"/>
                </a:solidFill>
              </a:rPr>
              <a:t>curriculum</a:t>
            </a:r>
            <a:r>
              <a:rPr lang="en-US" sz="2000" dirty="0" smtClean="0">
                <a:solidFill>
                  <a:srgbClr val="CC0066"/>
                </a:solidFill>
              </a:rPr>
              <a:t> </a:t>
            </a:r>
            <a:r>
              <a:rPr lang="en-US" sz="2000" dirty="0" smtClean="0">
                <a:solidFill>
                  <a:schemeClr val="tx2"/>
                </a:solidFill>
              </a:rPr>
              <a:t>or teaching methods.  For example, just because topic A appears before topic B in the standards for a given grade, it does not necessarily mean that topic A must be taught </a:t>
            </a:r>
            <a:r>
              <a:rPr lang="en-US" sz="2000" b="1" u="sng" dirty="0" smtClean="0">
                <a:solidFill>
                  <a:srgbClr val="CC0066"/>
                </a:solidFill>
              </a:rPr>
              <a:t>before</a:t>
            </a:r>
            <a:r>
              <a:rPr lang="en-US" sz="2000" dirty="0" smtClean="0">
                <a:solidFill>
                  <a:srgbClr val="CC0066"/>
                </a:solidFill>
              </a:rPr>
              <a:t> </a:t>
            </a:r>
            <a:r>
              <a:rPr lang="en-US" sz="2000" dirty="0" smtClean="0">
                <a:solidFill>
                  <a:schemeClr val="tx2"/>
                </a:solidFill>
              </a:rPr>
              <a:t>topic B.   A teacher might prefer to teach topic B before topic A, or might choose to highlight </a:t>
            </a:r>
            <a:r>
              <a:rPr lang="en-US" sz="2000" b="1" u="sng" dirty="0" smtClean="0">
                <a:solidFill>
                  <a:srgbClr val="CC0066"/>
                </a:solidFill>
              </a:rPr>
              <a:t>connections</a:t>
            </a:r>
            <a:r>
              <a:rPr lang="en-US" sz="2000" dirty="0" smtClean="0">
                <a:solidFill>
                  <a:srgbClr val="CC0066"/>
                </a:solidFill>
              </a:rPr>
              <a:t> </a:t>
            </a:r>
            <a:r>
              <a:rPr lang="en-US" sz="2000" dirty="0" smtClean="0">
                <a:solidFill>
                  <a:schemeClr val="tx2"/>
                </a:solidFill>
              </a:rPr>
              <a:t>by teaching topic A and topic B </a:t>
            </a:r>
            <a:r>
              <a:rPr lang="en-US" sz="2000" b="1" u="sng" dirty="0" smtClean="0">
                <a:solidFill>
                  <a:srgbClr val="CC0066"/>
                </a:solidFill>
              </a:rPr>
              <a:t>at the same time.</a:t>
            </a:r>
            <a:endParaRPr lang="en-US" sz="2000" dirty="0" smtClean="0">
              <a:solidFill>
                <a:schemeClr val="tx2"/>
              </a:solidFill>
            </a:endParaRPr>
          </a:p>
          <a:p>
            <a:pPr marL="0" indent="0">
              <a:buNone/>
            </a:pPr>
            <a:endParaRPr lang="en-US" sz="2100" b="1" u="sng" dirty="0" smtClean="0">
              <a:solidFill>
                <a:schemeClr val="tx2"/>
              </a:solidFill>
            </a:endParaRPr>
          </a:p>
          <a:p>
            <a:pPr marL="573088" lvl="0" indent="-573088">
              <a:buNone/>
            </a:pPr>
            <a:r>
              <a:rPr lang="en-US" sz="2000" b="1" dirty="0" smtClean="0">
                <a:solidFill>
                  <a:schemeClr val="tx2"/>
                </a:solidFill>
              </a:rPr>
              <a:t>#3.  </a:t>
            </a:r>
            <a:r>
              <a:rPr lang="en-US" sz="2000" dirty="0" smtClean="0">
                <a:solidFill>
                  <a:schemeClr val="tx2"/>
                </a:solidFill>
              </a:rPr>
              <a:t>Where can a teacher find a list of terms and their definitions for commonly used words in the CCSS for Mathematics? </a:t>
            </a:r>
            <a:r>
              <a:rPr lang="en-US" sz="2000" b="1" u="sng" dirty="0" smtClean="0">
                <a:solidFill>
                  <a:srgbClr val="CC0066"/>
                </a:solidFill>
              </a:rPr>
              <a:t>The Glossary</a:t>
            </a:r>
            <a:r>
              <a:rPr lang="en-US" sz="2000" dirty="0" smtClean="0">
                <a:solidFill>
                  <a:schemeClr val="tx2"/>
                </a:solidFill>
              </a:rPr>
              <a:t>  On what page(s) can this information be found? </a:t>
            </a:r>
            <a:r>
              <a:rPr lang="en-US" sz="2000" b="1" u="sng" dirty="0" smtClean="0">
                <a:solidFill>
                  <a:srgbClr val="CC0066"/>
                </a:solidFill>
              </a:rPr>
              <a:t>Pages 85-90</a:t>
            </a:r>
          </a:p>
          <a:p>
            <a:pPr marL="0" lvl="0" indent="0">
              <a:buNone/>
            </a:pPr>
            <a:endParaRPr lang="en-US" sz="2000" b="1" u="sng" dirty="0" smtClean="0">
              <a:solidFill>
                <a:srgbClr val="CC0066"/>
              </a:solidFill>
            </a:endParaRPr>
          </a:p>
          <a:p>
            <a:pPr marL="573088" lvl="0" indent="-573088">
              <a:buNone/>
            </a:pPr>
            <a:r>
              <a:rPr lang="en-US" sz="2000" b="1" dirty="0" smtClean="0">
                <a:solidFill>
                  <a:schemeClr val="tx2"/>
                </a:solidFill>
              </a:rPr>
              <a:t>#4.   </a:t>
            </a:r>
            <a:r>
              <a:rPr lang="en-US" sz="2000" dirty="0" smtClean="0">
                <a:solidFill>
                  <a:schemeClr val="tx2"/>
                </a:solidFill>
              </a:rPr>
              <a:t>T   or     F.  There are only two plus standards under the Algebra Conceptual Category.</a:t>
            </a:r>
          </a:p>
          <a:p>
            <a:pPr marL="0" indent="0">
              <a:buNone/>
            </a:pPr>
            <a:endParaRPr lang="en-US" b="1" dirty="0"/>
          </a:p>
        </p:txBody>
      </p:sp>
      <p:pic>
        <p:nvPicPr>
          <p:cNvPr id="4" name="Picture 1"/>
          <p:cNvPicPr>
            <a:picLocks noChangeAspect="1"/>
          </p:cNvPicPr>
          <p:nvPr/>
        </p:nvPicPr>
        <p:blipFill>
          <a:blip r:embed="rId3" cstate="print">
            <a:extLst>
              <a:ext uri="{28A0092B-C50C-407E-A947-70E740481C1C}">
                <a14:useLocalDpi xmlns:a14="http://schemas.microsoft.com/office/drawing/2010/main" xmlns="" val="0"/>
              </a:ext>
            </a:extLst>
          </a:blip>
          <a:srcRect/>
          <a:stretch>
            <a:fillRect/>
          </a:stretch>
        </p:blipFill>
        <p:spPr bwMode="auto">
          <a:xfrm>
            <a:off x="0" y="0"/>
            <a:ext cx="3352800" cy="1486170"/>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pic>
      <p:sp>
        <p:nvSpPr>
          <p:cNvPr id="5" name="Slide Number Placeholder 4"/>
          <p:cNvSpPr>
            <a:spLocks noGrp="1"/>
          </p:cNvSpPr>
          <p:nvPr>
            <p:ph type="sldNum" sz="quarter" idx="12"/>
          </p:nvPr>
        </p:nvSpPr>
        <p:spPr/>
        <p:txBody>
          <a:bodyPr/>
          <a:lstStyle/>
          <a:p>
            <a:fld id="{774003E1-F956-4F62-9BC6-D960B4912AC0}" type="slidenum">
              <a:rPr lang="en-US" smtClean="0"/>
              <a:pPr/>
              <a:t>10</a:t>
            </a:fld>
            <a:endParaRPr lang="en-US"/>
          </a:p>
        </p:txBody>
      </p:sp>
      <p:sp>
        <p:nvSpPr>
          <p:cNvPr id="7" name="Oval 6"/>
          <p:cNvSpPr/>
          <p:nvPr/>
        </p:nvSpPr>
        <p:spPr>
          <a:xfrm>
            <a:off x="1905000" y="5334000"/>
            <a:ext cx="457200" cy="381000"/>
          </a:xfrm>
          <a:prstGeom prst="ellipse">
            <a:avLst/>
          </a:prstGeom>
          <a:no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8" name="Date Placeholder 7"/>
          <p:cNvSpPr>
            <a:spLocks noGrp="1"/>
          </p:cNvSpPr>
          <p:nvPr>
            <p:ph type="dt" sz="half" idx="10"/>
          </p:nvPr>
        </p:nvSpPr>
        <p:spPr/>
        <p:txBody>
          <a:bodyPr/>
          <a:lstStyle/>
          <a:p>
            <a:endParaRPr lang="en-US"/>
          </a:p>
        </p:txBody>
      </p:sp>
    </p:spTree>
    <p:extLst>
      <p:ext uri="{BB962C8B-B14F-4D97-AF65-F5344CB8AC3E}">
        <p14:creationId xmlns:p14="http://schemas.microsoft.com/office/powerpoint/2010/main" xmlns="" val="2682937428"/>
      </p:ext>
    </p:extLst>
  </p:cSld>
  <p:clrMapOvr>
    <a:masterClrMapping/>
  </p:clrMapOvr>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Autofit/>
          </a:bodyPr>
          <a:lstStyle/>
          <a:p>
            <a:r>
              <a:rPr lang="en-US" sz="3200" dirty="0" smtClean="0">
                <a:solidFill>
                  <a:srgbClr val="CC0066"/>
                </a:solidFill>
                <a:latin typeface="Georgia" pitchFamily="18" charset="0"/>
              </a:rPr>
              <a:t>Work Session 2</a:t>
            </a:r>
            <a:br>
              <a:rPr lang="en-US" sz="3200" dirty="0" smtClean="0">
                <a:solidFill>
                  <a:srgbClr val="CC0066"/>
                </a:solidFill>
                <a:latin typeface="Georgia" pitchFamily="18" charset="0"/>
              </a:rPr>
            </a:br>
            <a:r>
              <a:rPr lang="en-US" sz="3200" dirty="0" smtClean="0">
                <a:solidFill>
                  <a:srgbClr val="CC0066"/>
                </a:solidFill>
                <a:latin typeface="Georgia" pitchFamily="18" charset="0"/>
              </a:rPr>
              <a:t>continued</a:t>
            </a:r>
            <a:endParaRPr lang="en-US" sz="3200" dirty="0"/>
          </a:p>
        </p:txBody>
      </p:sp>
      <p:sp>
        <p:nvSpPr>
          <p:cNvPr id="3" name="Content Placeholder 2"/>
          <p:cNvSpPr>
            <a:spLocks noGrp="1"/>
          </p:cNvSpPr>
          <p:nvPr>
            <p:ph idx="1"/>
          </p:nvPr>
        </p:nvSpPr>
        <p:spPr/>
        <p:txBody>
          <a:bodyPr>
            <a:normAutofit fontScale="32500" lnSpcReduction="20000"/>
          </a:bodyPr>
          <a:lstStyle/>
          <a:p>
            <a:pPr marL="0" lvl="0" indent="0">
              <a:buNone/>
            </a:pPr>
            <a:r>
              <a:rPr lang="en-US" sz="2900" b="1" dirty="0" smtClean="0">
                <a:solidFill>
                  <a:schemeClr val="tx2"/>
                </a:solidFill>
              </a:rPr>
              <a:t>  </a:t>
            </a:r>
            <a:r>
              <a:rPr lang="en-US" sz="1800" dirty="0" smtClean="0">
                <a:solidFill>
                  <a:schemeClr val="tx2"/>
                </a:solidFill>
              </a:rPr>
              <a:t>  </a:t>
            </a:r>
          </a:p>
          <a:p>
            <a:pPr marL="804863" lvl="0" indent="-804863">
              <a:buNone/>
            </a:pPr>
            <a:r>
              <a:rPr lang="en-US" sz="7200" b="1" dirty="0" smtClean="0">
                <a:solidFill>
                  <a:schemeClr val="tx2"/>
                </a:solidFill>
              </a:rPr>
              <a:t>#5</a:t>
            </a:r>
            <a:r>
              <a:rPr lang="en-US" sz="7200" dirty="0" smtClean="0">
                <a:solidFill>
                  <a:schemeClr val="tx2"/>
                </a:solidFill>
              </a:rPr>
              <a:t>.     According to the Introduction for Geometry, connections should be made to </a:t>
            </a:r>
            <a:r>
              <a:rPr lang="en-US" sz="7200" b="1" u="sng" dirty="0" smtClean="0"/>
              <a:t>equations.</a:t>
            </a:r>
          </a:p>
          <a:p>
            <a:pPr marL="519113" lvl="0" indent="-519113">
              <a:buNone/>
            </a:pPr>
            <a:r>
              <a:rPr lang="en-US" sz="7200" dirty="0" smtClean="0">
                <a:solidFill>
                  <a:schemeClr val="tx2"/>
                </a:solidFill>
              </a:rPr>
              <a:t>  </a:t>
            </a:r>
            <a:endParaRPr lang="en-US" sz="7200" u="sng" dirty="0" smtClean="0">
              <a:solidFill>
                <a:schemeClr val="tx2"/>
              </a:solidFill>
            </a:endParaRPr>
          </a:p>
          <a:p>
            <a:pPr marL="736600" lvl="0" indent="-736600">
              <a:buNone/>
              <a:tabLst>
                <a:tab pos="736600" algn="l"/>
              </a:tabLst>
            </a:pPr>
            <a:r>
              <a:rPr lang="en-US" sz="7200" b="1" dirty="0" smtClean="0">
                <a:solidFill>
                  <a:schemeClr val="tx2"/>
                </a:solidFill>
              </a:rPr>
              <a:t>#6.  </a:t>
            </a:r>
            <a:r>
              <a:rPr lang="en-US" sz="7200" dirty="0" smtClean="0">
                <a:solidFill>
                  <a:schemeClr val="tx2"/>
                </a:solidFill>
              </a:rPr>
              <a:t> What are the two “cluster headings” for S-MD?</a:t>
            </a:r>
          </a:p>
          <a:p>
            <a:pPr marL="1255713" lvl="0" indent="-519113">
              <a:buAutoNum type="arabicParenBoth"/>
            </a:pPr>
            <a:r>
              <a:rPr lang="en-US" sz="7200" b="1" u="sng" dirty="0" smtClean="0"/>
              <a:t>Calculate expected values and use them to solve problems.</a:t>
            </a:r>
          </a:p>
          <a:p>
            <a:pPr marL="1255713" lvl="0" indent="-519113">
              <a:buAutoNum type="arabicParenBoth"/>
            </a:pPr>
            <a:r>
              <a:rPr lang="en-US" sz="7200" b="1" u="sng" dirty="0" smtClean="0"/>
              <a:t>Use probability to evaluate outcomes of decisions.</a:t>
            </a:r>
          </a:p>
          <a:p>
            <a:pPr marL="1255713" lvl="0" indent="-519113">
              <a:buNone/>
            </a:pPr>
            <a:endParaRPr lang="en-US" sz="7200" b="1" u="sng" dirty="0" smtClean="0"/>
          </a:p>
          <a:p>
            <a:pPr marL="736600" lvl="0" indent="-682625">
              <a:buNone/>
            </a:pPr>
            <a:r>
              <a:rPr lang="en-US" sz="7200" b="1" dirty="0" smtClean="0">
                <a:solidFill>
                  <a:schemeClr val="tx2"/>
                </a:solidFill>
              </a:rPr>
              <a:t>#7.  </a:t>
            </a:r>
            <a:r>
              <a:rPr lang="en-US" sz="7200" dirty="0" smtClean="0">
                <a:solidFill>
                  <a:schemeClr val="tx2"/>
                </a:solidFill>
              </a:rPr>
              <a:t> Using your response from question #6, what is important to note about the standards listed under this particular domain (MD)?  </a:t>
            </a:r>
          </a:p>
          <a:p>
            <a:pPr marL="736600" lvl="0" indent="-682625">
              <a:buNone/>
            </a:pPr>
            <a:r>
              <a:rPr lang="en-US" sz="7200" b="1" dirty="0" smtClean="0">
                <a:solidFill>
                  <a:schemeClr val="tx2"/>
                </a:solidFill>
              </a:rPr>
              <a:t>	</a:t>
            </a:r>
            <a:r>
              <a:rPr lang="en-US" sz="7200" b="1" u="sng" dirty="0" smtClean="0"/>
              <a:t>All of these standards are plus standards.</a:t>
            </a:r>
            <a:r>
              <a:rPr lang="en-US" sz="7200" b="1" dirty="0" smtClean="0">
                <a:solidFill>
                  <a:schemeClr val="tx2"/>
                </a:solidFill>
              </a:rPr>
              <a:t>   </a:t>
            </a:r>
            <a:endParaRPr lang="en-US" sz="7200" dirty="0" smtClean="0">
              <a:solidFill>
                <a:schemeClr val="tx2"/>
              </a:solidFill>
            </a:endParaRPr>
          </a:p>
        </p:txBody>
      </p:sp>
      <p:sp>
        <p:nvSpPr>
          <p:cNvPr id="4" name="Slide Number Placeholder 3"/>
          <p:cNvSpPr>
            <a:spLocks noGrp="1"/>
          </p:cNvSpPr>
          <p:nvPr>
            <p:ph type="sldNum" sz="quarter" idx="12"/>
          </p:nvPr>
        </p:nvSpPr>
        <p:spPr/>
        <p:txBody>
          <a:bodyPr/>
          <a:lstStyle/>
          <a:p>
            <a:fld id="{774003E1-F956-4F62-9BC6-D960B4912AC0}" type="slidenum">
              <a:rPr lang="en-US" smtClean="0"/>
              <a:pPr/>
              <a:t>11</a:t>
            </a:fld>
            <a:endParaRPr lang="en-US"/>
          </a:p>
        </p:txBody>
      </p:sp>
      <p:sp>
        <p:nvSpPr>
          <p:cNvPr id="5" name="Date Placeholder 4"/>
          <p:cNvSpPr>
            <a:spLocks noGrp="1"/>
          </p:cNvSpPr>
          <p:nvPr>
            <p:ph type="dt" sz="half" idx="10"/>
          </p:nvPr>
        </p:nvSpPr>
        <p:spPr/>
        <p:txBody>
          <a:bodyPr/>
          <a:lstStyle/>
          <a:p>
            <a:endParaRPr lang="en-US"/>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Autofit/>
          </a:bodyPr>
          <a:lstStyle/>
          <a:p>
            <a:r>
              <a:rPr lang="en-US" sz="3200" dirty="0" smtClean="0">
                <a:solidFill>
                  <a:srgbClr val="CC0066"/>
                </a:solidFill>
                <a:latin typeface="Georgia" pitchFamily="18" charset="0"/>
              </a:rPr>
              <a:t>Work Session 2</a:t>
            </a:r>
            <a:br>
              <a:rPr lang="en-US" sz="3200" dirty="0" smtClean="0">
                <a:solidFill>
                  <a:srgbClr val="CC0066"/>
                </a:solidFill>
                <a:latin typeface="Georgia" pitchFamily="18" charset="0"/>
              </a:rPr>
            </a:br>
            <a:r>
              <a:rPr lang="en-US" sz="3200" dirty="0" smtClean="0">
                <a:solidFill>
                  <a:srgbClr val="CC0066"/>
                </a:solidFill>
                <a:latin typeface="Georgia" pitchFamily="18" charset="0"/>
              </a:rPr>
              <a:t>continued</a:t>
            </a:r>
            <a:endParaRPr lang="en-US" sz="3200" dirty="0"/>
          </a:p>
        </p:txBody>
      </p:sp>
      <p:sp>
        <p:nvSpPr>
          <p:cNvPr id="3" name="Content Placeholder 2"/>
          <p:cNvSpPr>
            <a:spLocks noGrp="1"/>
          </p:cNvSpPr>
          <p:nvPr>
            <p:ph idx="1"/>
          </p:nvPr>
        </p:nvSpPr>
        <p:spPr>
          <a:xfrm>
            <a:off x="457200" y="1981200"/>
            <a:ext cx="8229600" cy="4525963"/>
          </a:xfrm>
        </p:spPr>
        <p:txBody>
          <a:bodyPr>
            <a:normAutofit lnSpcReduction="10000"/>
          </a:bodyPr>
          <a:lstStyle/>
          <a:p>
            <a:pPr marL="736600" indent="-736600">
              <a:buNone/>
            </a:pPr>
            <a:r>
              <a:rPr lang="en-US" sz="2000" b="1" dirty="0" smtClean="0">
                <a:solidFill>
                  <a:schemeClr val="tx2"/>
                </a:solidFill>
              </a:rPr>
              <a:t>#8. 	</a:t>
            </a:r>
            <a:r>
              <a:rPr lang="en-US" sz="2000" dirty="0" smtClean="0">
                <a:solidFill>
                  <a:schemeClr val="tx2"/>
                </a:solidFill>
              </a:rPr>
              <a:t>On what page can N-Q.3  be found?  </a:t>
            </a:r>
            <a:r>
              <a:rPr lang="en-US" sz="2000" b="1" u="sng" dirty="0" smtClean="0">
                <a:solidFill>
                  <a:srgbClr val="CC0066"/>
                </a:solidFill>
              </a:rPr>
              <a:t>Page 60</a:t>
            </a:r>
          </a:p>
          <a:p>
            <a:pPr marL="736600" indent="-736600">
              <a:buNone/>
            </a:pPr>
            <a:endParaRPr lang="en-US" sz="2000" b="1" u="sng" dirty="0" smtClean="0">
              <a:solidFill>
                <a:srgbClr val="CC0066"/>
              </a:solidFill>
            </a:endParaRPr>
          </a:p>
          <a:p>
            <a:pPr marL="736600" lvl="0" indent="-736600">
              <a:buNone/>
            </a:pPr>
            <a:r>
              <a:rPr lang="en-US" sz="2000" b="1" dirty="0" smtClean="0">
                <a:solidFill>
                  <a:schemeClr val="tx2"/>
                </a:solidFill>
              </a:rPr>
              <a:t>#9.  	</a:t>
            </a:r>
            <a:r>
              <a:rPr lang="en-US" sz="2000" dirty="0" smtClean="0">
                <a:solidFill>
                  <a:schemeClr val="tx2"/>
                </a:solidFill>
              </a:rPr>
              <a:t>Reference the standard listed below:</a:t>
            </a:r>
            <a:r>
              <a:rPr lang="en-US" sz="2000" b="1" u="sng" dirty="0" smtClean="0"/>
              <a:t>  G-GMD.2</a:t>
            </a:r>
            <a:endParaRPr lang="en-US" sz="2000" b="1" u="sng" dirty="0" smtClean="0">
              <a:solidFill>
                <a:schemeClr val="tx2"/>
              </a:solidFill>
            </a:endParaRPr>
          </a:p>
          <a:p>
            <a:pPr marL="736600" lvl="0" indent="-736600">
              <a:buNone/>
            </a:pPr>
            <a:endParaRPr lang="en-US" sz="2000" b="1" u="sng" dirty="0" smtClean="0">
              <a:solidFill>
                <a:schemeClr val="tx2"/>
              </a:solidFill>
            </a:endParaRPr>
          </a:p>
          <a:p>
            <a:pPr marL="736600" lvl="0" indent="-736600">
              <a:buNone/>
            </a:pPr>
            <a:r>
              <a:rPr lang="en-US" sz="2000" b="1" dirty="0" smtClean="0">
                <a:solidFill>
                  <a:schemeClr val="tx2"/>
                </a:solidFill>
              </a:rPr>
              <a:t>#10.  </a:t>
            </a:r>
            <a:r>
              <a:rPr lang="en-US" sz="2000" dirty="0" smtClean="0">
                <a:solidFill>
                  <a:schemeClr val="tx2"/>
                </a:solidFill>
              </a:rPr>
              <a:t>Find one person in your group that knows </a:t>
            </a:r>
            <a:r>
              <a:rPr lang="en-US" sz="2000" dirty="0" err="1" smtClean="0">
                <a:solidFill>
                  <a:schemeClr val="tx2"/>
                </a:solidFill>
              </a:rPr>
              <a:t>Cavalieri’s</a:t>
            </a:r>
            <a:r>
              <a:rPr lang="en-US" sz="2000" dirty="0" smtClean="0">
                <a:solidFill>
                  <a:schemeClr val="tx2"/>
                </a:solidFill>
              </a:rPr>
              <a:t> principle and summarize it below: </a:t>
            </a:r>
            <a:r>
              <a:rPr lang="en-US" sz="2000" b="1" dirty="0" smtClean="0">
                <a:solidFill>
                  <a:schemeClr val="tx2"/>
                </a:solidFill>
              </a:rPr>
              <a:t> </a:t>
            </a:r>
          </a:p>
          <a:p>
            <a:pPr marL="736600" lvl="0" indent="-736600">
              <a:buNone/>
            </a:pPr>
            <a:r>
              <a:rPr lang="en-US" sz="2000" b="1" dirty="0" smtClean="0">
                <a:solidFill>
                  <a:schemeClr val="tx2"/>
                </a:solidFill>
              </a:rPr>
              <a:t>	</a:t>
            </a:r>
            <a:r>
              <a:rPr lang="en-US" sz="2000" b="1" u="sng" dirty="0" smtClean="0"/>
              <a:t>Given two solids of equal altitude, if their cross sections are made by parallel planes at the same distance from their respective bases, then the volumes of the two solids are equal.</a:t>
            </a:r>
            <a:endParaRPr lang="en-US" sz="2000" b="1" u="sng" dirty="0" smtClean="0">
              <a:solidFill>
                <a:srgbClr val="CC0066"/>
              </a:solidFill>
            </a:endParaRPr>
          </a:p>
          <a:p>
            <a:pPr marL="736600" lvl="0" indent="-736600">
              <a:buNone/>
            </a:pPr>
            <a:endParaRPr lang="en-US" sz="2000" dirty="0" smtClean="0">
              <a:solidFill>
                <a:srgbClr val="CC0066"/>
              </a:solidFill>
            </a:endParaRPr>
          </a:p>
          <a:p>
            <a:pPr marL="736600" lvl="0" indent="-736600">
              <a:buNone/>
            </a:pPr>
            <a:r>
              <a:rPr lang="en-US" sz="2000" dirty="0" smtClean="0">
                <a:solidFill>
                  <a:schemeClr val="tx2"/>
                </a:solidFill>
              </a:rPr>
              <a:t> </a:t>
            </a:r>
            <a:r>
              <a:rPr lang="en-US" sz="2000" b="1" dirty="0" smtClean="0">
                <a:solidFill>
                  <a:schemeClr val="tx2"/>
                </a:solidFill>
              </a:rPr>
              <a:t>#11</a:t>
            </a:r>
            <a:r>
              <a:rPr lang="en-US" sz="2000" dirty="0" smtClean="0">
                <a:solidFill>
                  <a:schemeClr val="tx2"/>
                </a:solidFill>
              </a:rPr>
              <a:t>.	Locate and read the standard reference by F-BF.2.  What is important to note about this standard? </a:t>
            </a:r>
          </a:p>
          <a:p>
            <a:pPr marL="736600" lvl="0" indent="-736600">
              <a:buNone/>
            </a:pPr>
            <a:r>
              <a:rPr lang="en-US" sz="2000" dirty="0" smtClean="0">
                <a:solidFill>
                  <a:schemeClr val="tx2"/>
                </a:solidFill>
              </a:rPr>
              <a:t>	 </a:t>
            </a:r>
            <a:r>
              <a:rPr lang="en-US" sz="2000" b="1" u="sng" dirty="0" smtClean="0"/>
              <a:t>This is a </a:t>
            </a:r>
            <a:r>
              <a:rPr lang="en-US" sz="2000" b="1" i="1" u="sng" dirty="0" smtClean="0"/>
              <a:t>Modeling</a:t>
            </a:r>
            <a:r>
              <a:rPr lang="en-US" sz="2000" b="1" u="sng" dirty="0" smtClean="0"/>
              <a:t> standard.</a:t>
            </a:r>
            <a:endParaRPr lang="en-US" sz="2000" dirty="0" smtClean="0">
              <a:solidFill>
                <a:schemeClr val="tx2"/>
              </a:solidFill>
            </a:endParaRPr>
          </a:p>
          <a:p>
            <a:pPr>
              <a:buNone/>
            </a:pPr>
            <a:endParaRPr lang="en-US" dirty="0" smtClean="0"/>
          </a:p>
          <a:p>
            <a:pPr>
              <a:buNone/>
            </a:pPr>
            <a:endParaRPr lang="en-US" b="1" dirty="0">
              <a:solidFill>
                <a:schemeClr val="tx2"/>
              </a:solidFill>
            </a:endParaRPr>
          </a:p>
        </p:txBody>
      </p:sp>
      <p:sp>
        <p:nvSpPr>
          <p:cNvPr id="4" name="Slide Number Placeholder 3"/>
          <p:cNvSpPr>
            <a:spLocks noGrp="1"/>
          </p:cNvSpPr>
          <p:nvPr>
            <p:ph type="sldNum" sz="quarter" idx="12"/>
          </p:nvPr>
        </p:nvSpPr>
        <p:spPr/>
        <p:txBody>
          <a:bodyPr/>
          <a:lstStyle/>
          <a:p>
            <a:fld id="{774003E1-F956-4F62-9BC6-D960B4912AC0}" type="slidenum">
              <a:rPr lang="en-US" smtClean="0"/>
              <a:pPr/>
              <a:t>12</a:t>
            </a:fld>
            <a:endParaRPr lang="en-US"/>
          </a:p>
        </p:txBody>
      </p:sp>
      <p:sp>
        <p:nvSpPr>
          <p:cNvPr id="5" name="Date Placeholder 4"/>
          <p:cNvSpPr>
            <a:spLocks noGrp="1"/>
          </p:cNvSpPr>
          <p:nvPr>
            <p:ph type="dt" sz="half" idx="10"/>
          </p:nvPr>
        </p:nvSpPr>
        <p:spPr/>
        <p:txBody>
          <a:bodyPr/>
          <a:lstStyle/>
          <a:p>
            <a:endParaRPr lang="en-US"/>
          </a:p>
        </p:txBody>
      </p:sp>
    </p:spTree>
  </p:cSld>
  <p:clrMapOvr>
    <a:masterClrMapping/>
  </p:clrMapOvr>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Autofit/>
          </a:bodyPr>
          <a:lstStyle/>
          <a:p>
            <a:r>
              <a:rPr lang="en-US" sz="3200" dirty="0" smtClean="0">
                <a:solidFill>
                  <a:srgbClr val="CC0066"/>
                </a:solidFill>
                <a:latin typeface="Georgia" pitchFamily="18" charset="0"/>
              </a:rPr>
              <a:t>Work Session 2</a:t>
            </a:r>
            <a:br>
              <a:rPr lang="en-US" sz="3200" dirty="0" smtClean="0">
                <a:solidFill>
                  <a:srgbClr val="CC0066"/>
                </a:solidFill>
                <a:latin typeface="Georgia" pitchFamily="18" charset="0"/>
              </a:rPr>
            </a:br>
            <a:r>
              <a:rPr lang="en-US" sz="3200" dirty="0" smtClean="0">
                <a:solidFill>
                  <a:srgbClr val="CC0066"/>
                </a:solidFill>
                <a:latin typeface="Georgia" pitchFamily="18" charset="0"/>
              </a:rPr>
              <a:t>continued</a:t>
            </a:r>
            <a:endParaRPr lang="en-US" sz="3200" dirty="0"/>
          </a:p>
        </p:txBody>
      </p:sp>
      <p:sp>
        <p:nvSpPr>
          <p:cNvPr id="3" name="Content Placeholder 2"/>
          <p:cNvSpPr>
            <a:spLocks noGrp="1"/>
          </p:cNvSpPr>
          <p:nvPr>
            <p:ph idx="1"/>
          </p:nvPr>
        </p:nvSpPr>
        <p:spPr>
          <a:xfrm>
            <a:off x="457200" y="1600200"/>
            <a:ext cx="8458200" cy="4525963"/>
          </a:xfrm>
        </p:spPr>
        <p:txBody>
          <a:bodyPr>
            <a:normAutofit/>
          </a:bodyPr>
          <a:lstStyle/>
          <a:p>
            <a:pPr marL="968375" indent="-968375">
              <a:buNone/>
            </a:pPr>
            <a:r>
              <a:rPr lang="en-US" dirty="0" smtClean="0">
                <a:solidFill>
                  <a:schemeClr val="tx2"/>
                </a:solidFill>
              </a:rPr>
              <a:t> </a:t>
            </a:r>
            <a:r>
              <a:rPr lang="en-US" sz="2900" b="1" dirty="0" smtClean="0">
                <a:solidFill>
                  <a:schemeClr val="tx2"/>
                </a:solidFill>
              </a:rPr>
              <a:t>#12. </a:t>
            </a:r>
            <a:r>
              <a:rPr lang="en-US" sz="2900" dirty="0" smtClean="0">
                <a:solidFill>
                  <a:schemeClr val="tx2"/>
                </a:solidFill>
              </a:rPr>
              <a:t>Based on your response to question #11, would all students be taught this standard?   </a:t>
            </a:r>
            <a:r>
              <a:rPr lang="en-US" sz="2900" b="1" u="sng" dirty="0" smtClean="0"/>
              <a:t>Yes</a:t>
            </a:r>
            <a:r>
              <a:rPr lang="en-US" sz="2900" dirty="0" smtClean="0">
                <a:solidFill>
                  <a:schemeClr val="tx2"/>
                </a:solidFill>
              </a:rPr>
              <a:t>  </a:t>
            </a:r>
          </a:p>
          <a:p>
            <a:pPr marL="914400" indent="-914400">
              <a:buNone/>
            </a:pPr>
            <a:r>
              <a:rPr lang="en-US" sz="2900" dirty="0" smtClean="0">
                <a:solidFill>
                  <a:schemeClr val="tx2"/>
                </a:solidFill>
              </a:rPr>
              <a:t>	Justify your response.  </a:t>
            </a:r>
          </a:p>
          <a:p>
            <a:pPr marL="914400" indent="-914400">
              <a:buNone/>
            </a:pPr>
            <a:r>
              <a:rPr lang="en-US" sz="2900" b="1" dirty="0" smtClean="0">
                <a:solidFill>
                  <a:schemeClr val="tx2"/>
                </a:solidFill>
              </a:rPr>
              <a:t>	</a:t>
            </a:r>
            <a:r>
              <a:rPr lang="en-US" sz="2900" b="1" u="sng" dirty="0" smtClean="0"/>
              <a:t>All standards without a (+) symbol appear in the common math curriculum (</a:t>
            </a:r>
            <a:r>
              <a:rPr lang="en-US" sz="2900" b="1" i="1" u="sng" dirty="0" smtClean="0"/>
              <a:t>Algebra I, Algebra II, and Geometry</a:t>
            </a:r>
            <a:r>
              <a:rPr lang="en-US" sz="2900" b="1" u="sng" dirty="0" smtClean="0"/>
              <a:t>) for all students.</a:t>
            </a:r>
            <a:endParaRPr lang="en-US" dirty="0"/>
          </a:p>
        </p:txBody>
      </p:sp>
      <p:sp>
        <p:nvSpPr>
          <p:cNvPr id="4" name="Slide Number Placeholder 3"/>
          <p:cNvSpPr>
            <a:spLocks noGrp="1"/>
          </p:cNvSpPr>
          <p:nvPr>
            <p:ph type="sldNum" sz="quarter" idx="12"/>
          </p:nvPr>
        </p:nvSpPr>
        <p:spPr/>
        <p:txBody>
          <a:bodyPr/>
          <a:lstStyle/>
          <a:p>
            <a:fld id="{774003E1-F956-4F62-9BC6-D960B4912AC0}" type="slidenum">
              <a:rPr lang="en-US" smtClean="0"/>
              <a:pPr/>
              <a:t>13</a:t>
            </a:fld>
            <a:endParaRPr lang="en-US"/>
          </a:p>
        </p:txBody>
      </p:sp>
      <p:sp>
        <p:nvSpPr>
          <p:cNvPr id="5" name="Date Placeholder 4"/>
          <p:cNvSpPr>
            <a:spLocks noGrp="1"/>
          </p:cNvSpPr>
          <p:nvPr>
            <p:ph type="dt" sz="half" idx="10"/>
          </p:nvPr>
        </p:nvSpPr>
        <p:spPr/>
        <p:txBody>
          <a:bodyPr/>
          <a:lstStyle/>
          <a:p>
            <a:endParaRPr lang="en-US"/>
          </a:p>
        </p:txBody>
      </p:sp>
    </p:spTree>
  </p:cSld>
  <p:clrMapOvr>
    <a:masterClrMapping/>
  </p:clrMapOvr>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dirty="0" smtClean="0"/>
              <a:t>Work Session 2</a:t>
            </a:r>
            <a:br>
              <a:rPr lang="en-US" dirty="0" smtClean="0"/>
            </a:br>
            <a:r>
              <a:rPr lang="en-US" dirty="0" smtClean="0"/>
              <a:t>continued</a:t>
            </a:r>
            <a:endParaRPr lang="en-US" dirty="0"/>
          </a:p>
        </p:txBody>
      </p:sp>
      <p:sp>
        <p:nvSpPr>
          <p:cNvPr id="3" name="Content Placeholder 2"/>
          <p:cNvSpPr>
            <a:spLocks noGrp="1"/>
          </p:cNvSpPr>
          <p:nvPr>
            <p:ph idx="1"/>
          </p:nvPr>
        </p:nvSpPr>
        <p:spPr>
          <a:xfrm>
            <a:off x="228600" y="1600200"/>
            <a:ext cx="8458200" cy="4525963"/>
          </a:xfrm>
        </p:spPr>
        <p:txBody>
          <a:bodyPr/>
          <a:lstStyle/>
          <a:p>
            <a:pPr marL="1147763" indent="-1038225">
              <a:buNone/>
            </a:pPr>
            <a:r>
              <a:rPr lang="en-US" b="1" dirty="0" smtClean="0">
                <a:solidFill>
                  <a:schemeClr val="tx2"/>
                </a:solidFill>
              </a:rPr>
              <a:t>#13.  </a:t>
            </a:r>
            <a:r>
              <a:rPr lang="en-US" sz="2400" dirty="0" smtClean="0">
                <a:solidFill>
                  <a:schemeClr val="tx2"/>
                </a:solidFill>
              </a:rPr>
              <a:t>Compare and contrast A-CED.1 and MMF </a:t>
            </a:r>
            <a:r>
              <a:rPr lang="en-US" sz="2400" i="1" dirty="0" smtClean="0">
                <a:solidFill>
                  <a:schemeClr val="tx2"/>
                </a:solidFill>
              </a:rPr>
              <a:t>Algebra I </a:t>
            </a:r>
            <a:r>
              <a:rPr lang="en-US" sz="2400" dirty="0" smtClean="0">
                <a:solidFill>
                  <a:schemeClr val="tx2"/>
                </a:solidFill>
              </a:rPr>
              <a:t>Objective 2a using the Venn Diagram below.</a:t>
            </a:r>
          </a:p>
          <a:p>
            <a:pPr marL="1147763" indent="-1038225">
              <a:buNone/>
            </a:pPr>
            <a:endParaRPr lang="en-US" dirty="0" smtClean="0">
              <a:solidFill>
                <a:schemeClr val="tx2"/>
              </a:solidFill>
            </a:endParaRPr>
          </a:p>
          <a:p>
            <a:pPr>
              <a:buNone/>
            </a:pPr>
            <a:endParaRPr lang="en-US" b="1" dirty="0" smtClean="0">
              <a:solidFill>
                <a:schemeClr val="tx2"/>
              </a:solidFill>
            </a:endParaRPr>
          </a:p>
          <a:p>
            <a:pPr>
              <a:buNone/>
            </a:pPr>
            <a:endParaRPr lang="en-US" b="1" dirty="0">
              <a:solidFill>
                <a:schemeClr val="tx2"/>
              </a:solidFill>
            </a:endParaRPr>
          </a:p>
        </p:txBody>
      </p:sp>
      <p:sp>
        <p:nvSpPr>
          <p:cNvPr id="4" name="Slide Number Placeholder 3"/>
          <p:cNvSpPr>
            <a:spLocks noGrp="1"/>
          </p:cNvSpPr>
          <p:nvPr>
            <p:ph type="sldNum" sz="quarter" idx="12"/>
          </p:nvPr>
        </p:nvSpPr>
        <p:spPr/>
        <p:txBody>
          <a:bodyPr/>
          <a:lstStyle/>
          <a:p>
            <a:fld id="{774003E1-F956-4F62-9BC6-D960B4912AC0}" type="slidenum">
              <a:rPr lang="en-US" smtClean="0"/>
              <a:pPr/>
              <a:t>14</a:t>
            </a:fld>
            <a:endParaRPr lang="en-US"/>
          </a:p>
        </p:txBody>
      </p:sp>
      <p:graphicFrame>
        <p:nvGraphicFramePr>
          <p:cNvPr id="5" name="Diagram 4"/>
          <p:cNvGraphicFramePr/>
          <p:nvPr/>
        </p:nvGraphicFramePr>
        <p:xfrm>
          <a:off x="609600" y="2590800"/>
          <a:ext cx="7848600" cy="3657600"/>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
        <p:nvSpPr>
          <p:cNvPr id="6" name="TextBox 5"/>
          <p:cNvSpPr txBox="1"/>
          <p:nvPr/>
        </p:nvSpPr>
        <p:spPr>
          <a:xfrm>
            <a:off x="4038600" y="3429000"/>
            <a:ext cx="1371600" cy="1754326"/>
          </a:xfrm>
          <a:prstGeom prst="rect">
            <a:avLst/>
          </a:prstGeom>
          <a:noFill/>
        </p:spPr>
        <p:txBody>
          <a:bodyPr wrap="square" rtlCol="0">
            <a:spAutoFit/>
          </a:bodyPr>
          <a:lstStyle/>
          <a:p>
            <a:pPr algn="ctr"/>
            <a:r>
              <a:rPr lang="en-US" sz="1200" b="1" dirty="0" smtClean="0"/>
              <a:t>linear equations and inequalities</a:t>
            </a:r>
          </a:p>
          <a:p>
            <a:pPr algn="ctr"/>
            <a:endParaRPr lang="en-US" sz="1200" b="1" dirty="0" smtClean="0"/>
          </a:p>
          <a:p>
            <a:pPr algn="ctr"/>
            <a:r>
              <a:rPr lang="en-US" sz="1200" b="1" dirty="0" smtClean="0"/>
              <a:t>solve</a:t>
            </a:r>
          </a:p>
          <a:p>
            <a:pPr algn="ctr"/>
            <a:endParaRPr lang="en-US" sz="1200" b="1" dirty="0" smtClean="0"/>
          </a:p>
          <a:p>
            <a:pPr algn="ctr"/>
            <a:r>
              <a:rPr lang="en-US" sz="1200" b="1" dirty="0" smtClean="0"/>
              <a:t>real world application</a:t>
            </a:r>
          </a:p>
          <a:p>
            <a:pPr algn="ctr"/>
            <a:endParaRPr lang="en-US" sz="1200" b="1" dirty="0" smtClean="0"/>
          </a:p>
        </p:txBody>
      </p:sp>
      <p:sp>
        <p:nvSpPr>
          <p:cNvPr id="7" name="TextBox 6"/>
          <p:cNvSpPr txBox="1"/>
          <p:nvPr/>
        </p:nvSpPr>
        <p:spPr>
          <a:xfrm>
            <a:off x="1371600" y="6477000"/>
            <a:ext cx="6477000" cy="369332"/>
          </a:xfrm>
          <a:prstGeom prst="rect">
            <a:avLst/>
          </a:prstGeom>
          <a:noFill/>
        </p:spPr>
        <p:txBody>
          <a:bodyPr wrap="square" rtlCol="0">
            <a:spAutoFit/>
          </a:bodyPr>
          <a:lstStyle/>
          <a:p>
            <a:pPr algn="ctr"/>
            <a:r>
              <a:rPr lang="en-US" dirty="0" smtClean="0">
                <a:solidFill>
                  <a:schemeClr val="tx2"/>
                </a:solidFill>
              </a:rPr>
              <a:t>CCSS A-CED.1         	      Algebra I Obj. 2a</a:t>
            </a:r>
            <a:endParaRPr lang="en-US" dirty="0">
              <a:solidFill>
                <a:schemeClr val="tx2"/>
              </a:solidFill>
            </a:endParaRPr>
          </a:p>
        </p:txBody>
      </p:sp>
      <p:sp>
        <p:nvSpPr>
          <p:cNvPr id="8" name="TextBox 7"/>
          <p:cNvSpPr txBox="1"/>
          <p:nvPr/>
        </p:nvSpPr>
        <p:spPr>
          <a:xfrm>
            <a:off x="4191000" y="5257800"/>
            <a:ext cx="1219200" cy="461665"/>
          </a:xfrm>
          <a:prstGeom prst="rect">
            <a:avLst/>
          </a:prstGeom>
          <a:noFill/>
        </p:spPr>
        <p:txBody>
          <a:bodyPr wrap="square" rtlCol="0">
            <a:spAutoFit/>
          </a:bodyPr>
          <a:lstStyle/>
          <a:p>
            <a:pPr algn="ctr"/>
            <a:r>
              <a:rPr lang="en-US" sz="1200" b="1" dirty="0" smtClean="0">
                <a:solidFill>
                  <a:srgbClr val="CC0066"/>
                </a:solidFill>
              </a:rPr>
              <a:t>assessed in Algebra I</a:t>
            </a:r>
            <a:endParaRPr lang="en-US" sz="1200" b="1" dirty="0">
              <a:solidFill>
                <a:srgbClr val="CC0066"/>
              </a:solidFill>
            </a:endParaRPr>
          </a:p>
        </p:txBody>
      </p:sp>
      <p:sp>
        <p:nvSpPr>
          <p:cNvPr id="9" name="Date Placeholder 8"/>
          <p:cNvSpPr>
            <a:spLocks noGrp="1"/>
          </p:cNvSpPr>
          <p:nvPr>
            <p:ph type="dt" sz="half" idx="10"/>
          </p:nvPr>
        </p:nvSpPr>
        <p:spPr/>
        <p:txBody>
          <a:bodyPr/>
          <a:lstStyle/>
          <a:p>
            <a:endParaRPr lang="en-US"/>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grpId="0" nodeType="clickEffect">
                                  <p:stCondLst>
                                    <p:cond delay="0"/>
                                  </p:stCondLst>
                                  <p:childTnLst>
                                    <p:set>
                                      <p:cBhvr>
                                        <p:cTn id="6" dur="1" fill="hold">
                                          <p:stCondLst>
                                            <p:cond delay="0"/>
                                          </p:stCondLst>
                                        </p:cTn>
                                        <p:tgtEl>
                                          <p:spTgt spid="8"/>
                                        </p:tgtEl>
                                        <p:attrNameLst>
                                          <p:attrName>style.visibility</p:attrName>
                                        </p:attrNameLst>
                                      </p:cBhvr>
                                      <p:to>
                                        <p:strVal val="visible"/>
                                      </p:to>
                                    </p:set>
                                    <p:anim calcmode="lin" valueType="num">
                                      <p:cBhvr additive="base">
                                        <p:cTn id="7" dur="2000" fill="hold"/>
                                        <p:tgtEl>
                                          <p:spTgt spid="8"/>
                                        </p:tgtEl>
                                        <p:attrNameLst>
                                          <p:attrName>ppt_x</p:attrName>
                                        </p:attrNameLst>
                                      </p:cBhvr>
                                      <p:tavLst>
                                        <p:tav tm="0">
                                          <p:val>
                                            <p:strVal val="#ppt_x"/>
                                          </p:val>
                                        </p:tav>
                                        <p:tav tm="100000">
                                          <p:val>
                                            <p:strVal val="#ppt_x"/>
                                          </p:val>
                                        </p:tav>
                                      </p:tavLst>
                                    </p:anim>
                                    <p:anim calcmode="lin" valueType="num">
                                      <p:cBhvr additive="base">
                                        <p:cTn id="8" dur="2000" fill="hold"/>
                                        <p:tgtEl>
                                          <p:spTgt spid="8"/>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8" grpId="0"/>
    </p:bld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dirty="0" smtClean="0"/>
              <a:t>Work Session 2</a:t>
            </a:r>
            <a:br>
              <a:rPr lang="en-US" dirty="0" smtClean="0"/>
            </a:br>
            <a:r>
              <a:rPr lang="en-US" dirty="0" smtClean="0"/>
              <a:t>continued</a:t>
            </a:r>
            <a:endParaRPr lang="en-US" dirty="0"/>
          </a:p>
        </p:txBody>
      </p:sp>
      <p:sp>
        <p:nvSpPr>
          <p:cNvPr id="3" name="Content Placeholder 2"/>
          <p:cNvSpPr>
            <a:spLocks noGrp="1"/>
          </p:cNvSpPr>
          <p:nvPr>
            <p:ph idx="1"/>
          </p:nvPr>
        </p:nvSpPr>
        <p:spPr/>
        <p:txBody>
          <a:bodyPr/>
          <a:lstStyle/>
          <a:p>
            <a:pPr marL="1092200" indent="-1092200">
              <a:buNone/>
            </a:pPr>
            <a:r>
              <a:rPr lang="en-US" b="1" dirty="0" smtClean="0">
                <a:solidFill>
                  <a:schemeClr val="tx2"/>
                </a:solidFill>
              </a:rPr>
              <a:t>#14.  </a:t>
            </a:r>
            <a:r>
              <a:rPr lang="en-US" sz="2000" dirty="0" smtClean="0">
                <a:solidFill>
                  <a:schemeClr val="tx2"/>
                </a:solidFill>
              </a:rPr>
              <a:t>Given the data set below, do what is expected of a mathematically proficient student as it relates to standards   S-ID. 7 and S-ID.8.</a:t>
            </a:r>
          </a:p>
          <a:p>
            <a:pPr marL="1092200" indent="-1092200">
              <a:buNone/>
            </a:pPr>
            <a:endParaRPr lang="en-US" dirty="0" smtClean="0">
              <a:solidFill>
                <a:schemeClr val="tx2"/>
              </a:solidFill>
            </a:endParaRPr>
          </a:p>
          <a:p>
            <a:pPr marL="1092200" indent="-1092200">
              <a:buNone/>
            </a:pPr>
            <a:endParaRPr lang="en-US" dirty="0">
              <a:solidFill>
                <a:schemeClr val="tx2"/>
              </a:solidFill>
            </a:endParaRPr>
          </a:p>
        </p:txBody>
      </p:sp>
      <p:sp>
        <p:nvSpPr>
          <p:cNvPr id="4" name="Slide Number Placeholder 3"/>
          <p:cNvSpPr>
            <a:spLocks noGrp="1"/>
          </p:cNvSpPr>
          <p:nvPr>
            <p:ph type="sldNum" sz="quarter" idx="12"/>
          </p:nvPr>
        </p:nvSpPr>
        <p:spPr/>
        <p:txBody>
          <a:bodyPr/>
          <a:lstStyle/>
          <a:p>
            <a:fld id="{774003E1-F956-4F62-9BC6-D960B4912AC0}" type="slidenum">
              <a:rPr lang="en-US" smtClean="0"/>
              <a:pPr/>
              <a:t>15</a:t>
            </a:fld>
            <a:endParaRPr lang="en-US"/>
          </a:p>
        </p:txBody>
      </p:sp>
      <p:graphicFrame>
        <p:nvGraphicFramePr>
          <p:cNvPr id="5" name="Table 4"/>
          <p:cNvGraphicFramePr>
            <a:graphicFrameLocks noGrp="1"/>
          </p:cNvGraphicFramePr>
          <p:nvPr/>
        </p:nvGraphicFramePr>
        <p:xfrm>
          <a:off x="228600" y="3124200"/>
          <a:ext cx="3581400" cy="2468880"/>
        </p:xfrm>
        <a:graphic>
          <a:graphicData uri="http://schemas.openxmlformats.org/drawingml/2006/table">
            <a:tbl>
              <a:tblPr firstRow="1" bandRow="1">
                <a:tableStyleId>{5C22544A-7EE6-4342-B048-85BDC9FD1C3A}</a:tableStyleId>
              </a:tblPr>
              <a:tblGrid>
                <a:gridCol w="1790700"/>
                <a:gridCol w="1790700"/>
              </a:tblGrid>
              <a:tr h="332740">
                <a:tc gridSpan="2">
                  <a:txBody>
                    <a:bodyPr/>
                    <a:lstStyle/>
                    <a:p>
                      <a:pPr algn="ctr"/>
                      <a:r>
                        <a:rPr lang="en-US" sz="1800" b="1" kern="1200" dirty="0" err="1" smtClean="0">
                          <a:solidFill>
                            <a:schemeClr val="tx2"/>
                          </a:solidFill>
                          <a:latin typeface="+mn-lt"/>
                          <a:ea typeface="+mn-ea"/>
                          <a:cs typeface="+mn-cs"/>
                        </a:rPr>
                        <a:t>Cybal’s</a:t>
                      </a:r>
                      <a:r>
                        <a:rPr lang="en-US" sz="1800" b="1" kern="1200" dirty="0" smtClean="0">
                          <a:solidFill>
                            <a:schemeClr val="tx2"/>
                          </a:solidFill>
                          <a:latin typeface="+mn-lt"/>
                          <a:ea typeface="+mn-ea"/>
                          <a:cs typeface="+mn-cs"/>
                        </a:rPr>
                        <a:t> Summer Exercise Program</a:t>
                      </a:r>
                      <a:endParaRPr lang="en-US" dirty="0">
                        <a:solidFill>
                          <a:schemeClr val="tx2"/>
                        </a:solidFill>
                      </a:endParaRPr>
                    </a:p>
                  </a:txBody>
                  <a:tcPr/>
                </a:tc>
                <a:tc hMerge="1">
                  <a:txBody>
                    <a:bodyPr/>
                    <a:lstStyle/>
                    <a:p>
                      <a:endParaRPr lang="en-US" dirty="0"/>
                    </a:p>
                  </a:txBody>
                  <a:tcPr/>
                </a:tc>
              </a:tr>
              <a:tr h="332740">
                <a:tc>
                  <a:txBody>
                    <a:bodyPr/>
                    <a:lstStyle/>
                    <a:p>
                      <a:pPr algn="ctr"/>
                      <a:r>
                        <a:rPr lang="en-US" dirty="0" smtClean="0">
                          <a:solidFill>
                            <a:schemeClr val="tx2"/>
                          </a:solidFill>
                        </a:rPr>
                        <a:t>Week</a:t>
                      </a:r>
                      <a:endParaRPr lang="en-US" dirty="0">
                        <a:solidFill>
                          <a:schemeClr val="tx2"/>
                        </a:solidFill>
                      </a:endParaRPr>
                    </a:p>
                  </a:txBody>
                  <a:tcPr/>
                </a:tc>
                <a:tc>
                  <a:txBody>
                    <a:bodyPr/>
                    <a:lstStyle/>
                    <a:p>
                      <a:pPr algn="ctr"/>
                      <a:r>
                        <a:rPr lang="en-US" dirty="0" smtClean="0">
                          <a:solidFill>
                            <a:schemeClr val="tx2"/>
                          </a:solidFill>
                        </a:rPr>
                        <a:t>Pounds Lost</a:t>
                      </a:r>
                      <a:endParaRPr lang="en-US" dirty="0">
                        <a:solidFill>
                          <a:schemeClr val="tx2"/>
                        </a:solidFill>
                      </a:endParaRPr>
                    </a:p>
                  </a:txBody>
                  <a:tcPr/>
                </a:tc>
              </a:tr>
              <a:tr h="332740">
                <a:tc>
                  <a:txBody>
                    <a:bodyPr/>
                    <a:lstStyle/>
                    <a:p>
                      <a:pPr algn="ctr"/>
                      <a:r>
                        <a:rPr lang="en-US" dirty="0" smtClean="0">
                          <a:solidFill>
                            <a:schemeClr val="tx2"/>
                          </a:solidFill>
                        </a:rPr>
                        <a:t>5</a:t>
                      </a:r>
                      <a:endParaRPr lang="en-US" dirty="0">
                        <a:solidFill>
                          <a:schemeClr val="tx2"/>
                        </a:solidFill>
                      </a:endParaRPr>
                    </a:p>
                  </a:txBody>
                  <a:tcPr/>
                </a:tc>
                <a:tc>
                  <a:txBody>
                    <a:bodyPr/>
                    <a:lstStyle/>
                    <a:p>
                      <a:pPr algn="ctr"/>
                      <a:r>
                        <a:rPr lang="en-US" dirty="0" smtClean="0">
                          <a:solidFill>
                            <a:schemeClr val="tx2"/>
                          </a:solidFill>
                        </a:rPr>
                        <a:t>17</a:t>
                      </a:r>
                      <a:endParaRPr lang="en-US" dirty="0">
                        <a:solidFill>
                          <a:schemeClr val="tx2"/>
                        </a:solidFill>
                      </a:endParaRPr>
                    </a:p>
                  </a:txBody>
                  <a:tcPr/>
                </a:tc>
              </a:tr>
              <a:tr h="332740">
                <a:tc>
                  <a:txBody>
                    <a:bodyPr/>
                    <a:lstStyle/>
                    <a:p>
                      <a:pPr algn="ctr"/>
                      <a:r>
                        <a:rPr lang="en-US" dirty="0" smtClean="0">
                          <a:solidFill>
                            <a:schemeClr val="tx2"/>
                          </a:solidFill>
                        </a:rPr>
                        <a:t>1</a:t>
                      </a:r>
                      <a:endParaRPr lang="en-US" dirty="0">
                        <a:solidFill>
                          <a:schemeClr val="tx2"/>
                        </a:solidFill>
                      </a:endParaRPr>
                    </a:p>
                  </a:txBody>
                  <a:tcPr/>
                </a:tc>
                <a:tc>
                  <a:txBody>
                    <a:bodyPr/>
                    <a:lstStyle/>
                    <a:p>
                      <a:pPr algn="ctr"/>
                      <a:r>
                        <a:rPr lang="en-US" dirty="0" smtClean="0">
                          <a:solidFill>
                            <a:schemeClr val="tx2"/>
                          </a:solidFill>
                        </a:rPr>
                        <a:t>8</a:t>
                      </a:r>
                      <a:endParaRPr lang="en-US" dirty="0">
                        <a:solidFill>
                          <a:schemeClr val="tx2"/>
                        </a:solidFill>
                      </a:endParaRPr>
                    </a:p>
                  </a:txBody>
                  <a:tcPr/>
                </a:tc>
              </a:tr>
              <a:tr h="332740">
                <a:tc>
                  <a:txBody>
                    <a:bodyPr/>
                    <a:lstStyle/>
                    <a:p>
                      <a:pPr algn="ctr"/>
                      <a:r>
                        <a:rPr lang="en-US" dirty="0" smtClean="0">
                          <a:solidFill>
                            <a:schemeClr val="tx2"/>
                          </a:solidFill>
                        </a:rPr>
                        <a:t>3</a:t>
                      </a:r>
                      <a:endParaRPr lang="en-US" dirty="0">
                        <a:solidFill>
                          <a:schemeClr val="tx2"/>
                        </a:solidFill>
                      </a:endParaRPr>
                    </a:p>
                  </a:txBody>
                  <a:tcPr/>
                </a:tc>
                <a:tc>
                  <a:txBody>
                    <a:bodyPr/>
                    <a:lstStyle/>
                    <a:p>
                      <a:pPr algn="ctr"/>
                      <a:r>
                        <a:rPr lang="en-US" dirty="0" smtClean="0">
                          <a:solidFill>
                            <a:schemeClr val="tx2"/>
                          </a:solidFill>
                        </a:rPr>
                        <a:t>13</a:t>
                      </a:r>
                      <a:endParaRPr lang="en-US" dirty="0">
                        <a:solidFill>
                          <a:schemeClr val="tx2"/>
                        </a:solidFill>
                      </a:endParaRPr>
                    </a:p>
                  </a:txBody>
                  <a:tcPr/>
                </a:tc>
              </a:tr>
              <a:tr h="332740">
                <a:tc>
                  <a:txBody>
                    <a:bodyPr/>
                    <a:lstStyle/>
                    <a:p>
                      <a:pPr algn="ctr"/>
                      <a:r>
                        <a:rPr lang="en-US" dirty="0" smtClean="0">
                          <a:solidFill>
                            <a:schemeClr val="tx2"/>
                          </a:solidFill>
                        </a:rPr>
                        <a:t>4</a:t>
                      </a:r>
                      <a:endParaRPr lang="en-US" dirty="0">
                        <a:solidFill>
                          <a:schemeClr val="tx2"/>
                        </a:solidFill>
                      </a:endParaRPr>
                    </a:p>
                  </a:txBody>
                  <a:tcPr/>
                </a:tc>
                <a:tc>
                  <a:txBody>
                    <a:bodyPr/>
                    <a:lstStyle/>
                    <a:p>
                      <a:pPr algn="ctr"/>
                      <a:r>
                        <a:rPr lang="en-US" dirty="0" smtClean="0">
                          <a:solidFill>
                            <a:schemeClr val="tx2"/>
                          </a:solidFill>
                        </a:rPr>
                        <a:t>15</a:t>
                      </a:r>
                      <a:endParaRPr lang="en-US" dirty="0">
                        <a:solidFill>
                          <a:schemeClr val="tx2"/>
                        </a:solidFill>
                      </a:endParaRPr>
                    </a:p>
                  </a:txBody>
                  <a:tcPr/>
                </a:tc>
              </a:tr>
            </a:tbl>
          </a:graphicData>
        </a:graphic>
      </p:graphicFrame>
      <p:sp>
        <p:nvSpPr>
          <p:cNvPr id="7" name="TextBox 6"/>
          <p:cNvSpPr txBox="1"/>
          <p:nvPr/>
        </p:nvSpPr>
        <p:spPr>
          <a:xfrm>
            <a:off x="3886200" y="2667000"/>
            <a:ext cx="4953000" cy="3693319"/>
          </a:xfrm>
          <a:prstGeom prst="rect">
            <a:avLst/>
          </a:prstGeom>
          <a:noFill/>
        </p:spPr>
        <p:txBody>
          <a:bodyPr wrap="square" rtlCol="0">
            <a:spAutoFit/>
          </a:bodyPr>
          <a:lstStyle/>
          <a:p>
            <a:pPr>
              <a:buFont typeface="Arial" pitchFamily="34" charset="0"/>
              <a:buChar char="•"/>
            </a:pPr>
            <a:r>
              <a:rPr lang="en-US" b="1" dirty="0" smtClean="0"/>
              <a:t>Slope/rate of change </a:t>
            </a:r>
            <a:r>
              <a:rPr lang="en-US" dirty="0" smtClean="0"/>
              <a:t>=</a:t>
            </a:r>
            <a:r>
              <a:rPr lang="en-US" b="1" u="sng" dirty="0" smtClean="0"/>
              <a:t> 2.26</a:t>
            </a:r>
            <a:r>
              <a:rPr lang="en-US" dirty="0" smtClean="0"/>
              <a:t> = </a:t>
            </a:r>
            <a:r>
              <a:rPr lang="en-US" dirty="0" err="1" smtClean="0"/>
              <a:t>Cybal</a:t>
            </a:r>
            <a:r>
              <a:rPr lang="en-US" dirty="0" smtClean="0"/>
              <a:t> lost approximately 2.26 pounds each week.</a:t>
            </a:r>
          </a:p>
          <a:p>
            <a:endParaRPr lang="en-US" dirty="0" smtClean="0"/>
          </a:p>
          <a:p>
            <a:pPr>
              <a:buFont typeface="Arial" pitchFamily="34" charset="0"/>
              <a:buChar char="•"/>
            </a:pPr>
            <a:r>
              <a:rPr lang="en-US" b="1" dirty="0" smtClean="0"/>
              <a:t>Y-intercept</a:t>
            </a:r>
            <a:r>
              <a:rPr lang="en-US" dirty="0" smtClean="0"/>
              <a:t> = </a:t>
            </a:r>
            <a:r>
              <a:rPr lang="en-US" b="1" u="sng" dirty="0" smtClean="0"/>
              <a:t>5.9 </a:t>
            </a:r>
            <a:r>
              <a:rPr lang="en-US" b="1" dirty="0" smtClean="0"/>
              <a:t>=</a:t>
            </a:r>
            <a:r>
              <a:rPr lang="en-US" dirty="0" err="1" smtClean="0"/>
              <a:t>Cybal</a:t>
            </a:r>
            <a:r>
              <a:rPr lang="en-US" dirty="0" smtClean="0"/>
              <a:t> lost approximately 6 pounds at the beginning of her summer exercise program.</a:t>
            </a:r>
          </a:p>
          <a:p>
            <a:r>
              <a:rPr lang="en-US" b="1" dirty="0" smtClean="0"/>
              <a:t> </a:t>
            </a:r>
            <a:endParaRPr lang="en-US" dirty="0" smtClean="0"/>
          </a:p>
          <a:p>
            <a:pPr>
              <a:buFont typeface="Arial" pitchFamily="34" charset="0"/>
              <a:buChar char="•"/>
            </a:pPr>
            <a:r>
              <a:rPr lang="en-US" b="1" dirty="0" smtClean="0"/>
              <a:t>Correlation Coefficient = r </a:t>
            </a:r>
            <a:r>
              <a:rPr lang="en-US" dirty="0" smtClean="0"/>
              <a:t>=</a:t>
            </a:r>
            <a:r>
              <a:rPr lang="en-US" b="1" u="sng" dirty="0" smtClean="0"/>
              <a:t> 0.998 </a:t>
            </a:r>
          </a:p>
          <a:p>
            <a:r>
              <a:rPr lang="en-US" b="1" dirty="0" smtClean="0"/>
              <a:t>Interpretation:  </a:t>
            </a:r>
            <a:r>
              <a:rPr lang="en-US" dirty="0" smtClean="0"/>
              <a:t>There is an almost perfect, positive linear relationship between the week and number of pounds that </a:t>
            </a:r>
            <a:r>
              <a:rPr lang="en-US" dirty="0" err="1" smtClean="0"/>
              <a:t>Cybal</a:t>
            </a:r>
            <a:r>
              <a:rPr lang="en-US" dirty="0" smtClean="0"/>
              <a:t> lost.  </a:t>
            </a:r>
          </a:p>
          <a:p>
            <a:r>
              <a:rPr lang="en-US" dirty="0" smtClean="0"/>
              <a:t>Also, as the number of weeks increased so did the number of pounds </a:t>
            </a:r>
            <a:r>
              <a:rPr lang="en-US" dirty="0" err="1" smtClean="0"/>
              <a:t>Cybal</a:t>
            </a:r>
            <a:r>
              <a:rPr lang="en-US" dirty="0" smtClean="0"/>
              <a:t> lost. </a:t>
            </a:r>
            <a:endParaRPr lang="en-US" dirty="0"/>
          </a:p>
        </p:txBody>
      </p:sp>
      <p:sp>
        <p:nvSpPr>
          <p:cNvPr id="8" name="Date Placeholder 7"/>
          <p:cNvSpPr>
            <a:spLocks noGrp="1"/>
          </p:cNvSpPr>
          <p:nvPr>
            <p:ph type="dt" sz="half" idx="10"/>
          </p:nvPr>
        </p:nvSpPr>
        <p:spPr/>
        <p:txBody>
          <a:bodyPr/>
          <a:lstStyle/>
          <a:p>
            <a:endParaRPr lang="en-US"/>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3200400" y="274638"/>
            <a:ext cx="5486400" cy="1143000"/>
          </a:xfrm>
        </p:spPr>
        <p:txBody>
          <a:bodyPr>
            <a:noAutofit/>
          </a:bodyPr>
          <a:lstStyle/>
          <a:p>
            <a:r>
              <a:rPr lang="en-US" sz="2800" dirty="0" smtClean="0"/>
              <a:t>Work Session 5a:</a:t>
            </a:r>
            <a:br>
              <a:rPr lang="en-US" sz="2800" dirty="0" smtClean="0"/>
            </a:br>
            <a:r>
              <a:rPr lang="en-US" sz="2800" dirty="0" smtClean="0"/>
              <a:t>Focusing on a High School CCSS (A-REI.11)</a:t>
            </a:r>
            <a:endParaRPr lang="en-US" sz="2800" dirty="0"/>
          </a:p>
        </p:txBody>
      </p:sp>
      <p:sp>
        <p:nvSpPr>
          <p:cNvPr id="3" name="Content Placeholder 2"/>
          <p:cNvSpPr>
            <a:spLocks noGrp="1"/>
          </p:cNvSpPr>
          <p:nvPr>
            <p:ph idx="1"/>
          </p:nvPr>
        </p:nvSpPr>
        <p:spPr>
          <a:xfrm>
            <a:off x="457200" y="1828800"/>
            <a:ext cx="8229600" cy="4525963"/>
          </a:xfrm>
        </p:spPr>
        <p:txBody>
          <a:bodyPr>
            <a:normAutofit fontScale="92500" lnSpcReduction="20000"/>
          </a:bodyPr>
          <a:lstStyle/>
          <a:p>
            <a:pPr marL="914400" indent="-914400">
              <a:buNone/>
            </a:pPr>
            <a:r>
              <a:rPr lang="en-US" b="1" dirty="0" smtClean="0">
                <a:solidFill>
                  <a:schemeClr val="tx2"/>
                </a:solidFill>
              </a:rPr>
              <a:t>#3.  </a:t>
            </a:r>
            <a:r>
              <a:rPr lang="en-US" dirty="0" smtClean="0">
                <a:solidFill>
                  <a:schemeClr val="tx2"/>
                </a:solidFill>
              </a:rPr>
              <a:t>Write one Essential Question for this standard.  </a:t>
            </a:r>
          </a:p>
          <a:p>
            <a:pPr marL="914400" indent="-914400">
              <a:buNone/>
            </a:pPr>
            <a:r>
              <a:rPr lang="en-US" dirty="0" smtClean="0">
                <a:solidFill>
                  <a:schemeClr val="tx2"/>
                </a:solidFill>
              </a:rPr>
              <a:t>	</a:t>
            </a:r>
            <a:r>
              <a:rPr lang="en-US" u="sng" dirty="0" smtClean="0"/>
              <a:t>Sample Responses: </a:t>
            </a:r>
            <a:r>
              <a:rPr lang="en-US" b="1" u="sng" dirty="0" smtClean="0"/>
              <a:t> </a:t>
            </a:r>
          </a:p>
          <a:p>
            <a:pPr marL="914400" indent="-914400">
              <a:buNone/>
            </a:pPr>
            <a:r>
              <a:rPr lang="en-US" b="1" dirty="0" smtClean="0"/>
              <a:t>	(1) </a:t>
            </a:r>
            <a:r>
              <a:rPr lang="en-US" b="1" u="sng" dirty="0" smtClean="0"/>
              <a:t> How can you determine the most efficient way for solving a system of equations?</a:t>
            </a:r>
          </a:p>
          <a:p>
            <a:pPr marL="914400" indent="-914400">
              <a:buNone/>
            </a:pPr>
            <a:endParaRPr lang="en-US" b="1" u="sng" dirty="0" smtClean="0"/>
          </a:p>
          <a:p>
            <a:pPr marL="914400" indent="-914400">
              <a:buNone/>
            </a:pPr>
            <a:r>
              <a:rPr lang="en-US" b="1" dirty="0" smtClean="0"/>
              <a:t>	(2) </a:t>
            </a:r>
            <a:r>
              <a:rPr lang="en-US" b="1" u="sng" dirty="0" smtClean="0"/>
              <a:t>How can the value of the constants of a function be used to determine if a solution exists for a system of equations? </a:t>
            </a:r>
          </a:p>
        </p:txBody>
      </p:sp>
      <p:sp>
        <p:nvSpPr>
          <p:cNvPr id="4" name="Slide Number Placeholder 3"/>
          <p:cNvSpPr>
            <a:spLocks noGrp="1"/>
          </p:cNvSpPr>
          <p:nvPr>
            <p:ph type="sldNum" sz="quarter" idx="12"/>
          </p:nvPr>
        </p:nvSpPr>
        <p:spPr/>
        <p:txBody>
          <a:bodyPr/>
          <a:lstStyle/>
          <a:p>
            <a:fld id="{774003E1-F956-4F62-9BC6-D960B4912AC0}" type="slidenum">
              <a:rPr lang="en-US" smtClean="0"/>
              <a:pPr/>
              <a:t>16</a:t>
            </a:fld>
            <a:endParaRPr lang="en-US"/>
          </a:p>
        </p:txBody>
      </p:sp>
      <p:sp>
        <p:nvSpPr>
          <p:cNvPr id="5" name="Date Placeholder 4"/>
          <p:cNvSpPr>
            <a:spLocks noGrp="1"/>
          </p:cNvSpPr>
          <p:nvPr>
            <p:ph type="dt" sz="half" idx="10"/>
          </p:nvPr>
        </p:nvSpPr>
        <p:spPr/>
        <p:txBody>
          <a:bodyPr/>
          <a:lstStyle/>
          <a:p>
            <a:endParaRPr lang="en-US"/>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dirty="0" smtClean="0"/>
              <a:t>Work Session 5a continued</a:t>
            </a:r>
            <a:endParaRPr lang="en-US" dirty="0"/>
          </a:p>
        </p:txBody>
      </p:sp>
      <p:sp>
        <p:nvSpPr>
          <p:cNvPr id="4" name="Slide Number Placeholder 3"/>
          <p:cNvSpPr>
            <a:spLocks noGrp="1"/>
          </p:cNvSpPr>
          <p:nvPr>
            <p:ph type="sldNum" sz="quarter" idx="12"/>
          </p:nvPr>
        </p:nvSpPr>
        <p:spPr/>
        <p:txBody>
          <a:bodyPr/>
          <a:lstStyle/>
          <a:p>
            <a:fld id="{774003E1-F956-4F62-9BC6-D960B4912AC0}" type="slidenum">
              <a:rPr lang="en-US" smtClean="0"/>
              <a:pPr/>
              <a:t>17</a:t>
            </a:fld>
            <a:endParaRPr lang="en-US"/>
          </a:p>
        </p:txBody>
      </p:sp>
      <p:pic>
        <p:nvPicPr>
          <p:cNvPr id="5" name="Content Placeholder 4"/>
          <p:cNvPicPr>
            <a:picLocks noGrp="1"/>
          </p:cNvPicPr>
          <p:nvPr>
            <p:ph idx="1"/>
          </p:nvPr>
        </p:nvPicPr>
        <p:blipFill>
          <a:blip r:embed="rId2" cstate="print"/>
          <a:srcRect/>
          <a:stretch>
            <a:fillRect/>
          </a:stretch>
        </p:blipFill>
        <p:spPr bwMode="auto">
          <a:xfrm>
            <a:off x="685800" y="5257800"/>
            <a:ext cx="7924800" cy="1295400"/>
          </a:xfrm>
          <a:prstGeom prst="rect">
            <a:avLst/>
          </a:prstGeom>
          <a:noFill/>
          <a:ln w="9525">
            <a:noFill/>
            <a:miter lim="800000"/>
            <a:headEnd/>
            <a:tailEnd/>
          </a:ln>
        </p:spPr>
      </p:pic>
      <p:sp>
        <p:nvSpPr>
          <p:cNvPr id="6" name="Rectangle 5"/>
          <p:cNvSpPr/>
          <p:nvPr/>
        </p:nvSpPr>
        <p:spPr>
          <a:xfrm>
            <a:off x="228600" y="1524000"/>
            <a:ext cx="8458200" cy="1231106"/>
          </a:xfrm>
          <a:prstGeom prst="rect">
            <a:avLst/>
          </a:prstGeom>
        </p:spPr>
        <p:txBody>
          <a:bodyPr wrap="square">
            <a:spAutoFit/>
          </a:bodyPr>
          <a:lstStyle/>
          <a:p>
            <a:pPr marL="736600" indent="-736600">
              <a:buNone/>
            </a:pPr>
            <a:r>
              <a:rPr lang="en-US" sz="2800" b="1" dirty="0" smtClean="0">
                <a:solidFill>
                  <a:schemeClr val="tx2"/>
                </a:solidFill>
              </a:rPr>
              <a:t>#4.</a:t>
            </a:r>
            <a:r>
              <a:rPr lang="en-US" sz="2800" dirty="0" smtClean="0">
                <a:solidFill>
                  <a:schemeClr val="tx2"/>
                </a:solidFill>
              </a:rPr>
              <a:t>  How can the </a:t>
            </a:r>
            <a:r>
              <a:rPr lang="en-US" sz="2800" i="1" dirty="0" smtClean="0">
                <a:solidFill>
                  <a:schemeClr val="tx2"/>
                </a:solidFill>
              </a:rPr>
              <a:t>Modeling</a:t>
            </a:r>
            <a:r>
              <a:rPr lang="en-US" sz="2800" dirty="0" smtClean="0">
                <a:solidFill>
                  <a:schemeClr val="tx2"/>
                </a:solidFill>
              </a:rPr>
              <a:t> diagram be applied to  this standard?</a:t>
            </a:r>
          </a:p>
          <a:p>
            <a:pPr marL="682625" indent="-682625">
              <a:buNone/>
            </a:pPr>
            <a:r>
              <a:rPr lang="en-US" b="1" dirty="0" smtClean="0"/>
              <a:t>	</a:t>
            </a:r>
            <a:r>
              <a:rPr lang="en-US" b="1" u="sng" dirty="0" smtClean="0"/>
              <a:t>Sample Response:  </a:t>
            </a:r>
            <a:endParaRPr lang="en-US" b="1" dirty="0">
              <a:solidFill>
                <a:schemeClr val="tx2"/>
              </a:solidFill>
            </a:endParaRPr>
          </a:p>
        </p:txBody>
      </p:sp>
      <p:sp>
        <p:nvSpPr>
          <p:cNvPr id="8" name="TextBox 7"/>
          <p:cNvSpPr txBox="1"/>
          <p:nvPr/>
        </p:nvSpPr>
        <p:spPr>
          <a:xfrm>
            <a:off x="1447800" y="2895600"/>
            <a:ext cx="5029200" cy="1938992"/>
          </a:xfrm>
          <a:prstGeom prst="rect">
            <a:avLst/>
          </a:prstGeom>
          <a:noFill/>
        </p:spPr>
        <p:txBody>
          <a:bodyPr wrap="square" rtlCol="0">
            <a:spAutoFit/>
          </a:bodyPr>
          <a:lstStyle/>
          <a:p>
            <a:pPr algn="ctr"/>
            <a:r>
              <a:rPr lang="en-US" sz="2000" b="1" dirty="0" smtClean="0">
                <a:solidFill>
                  <a:srgbClr val="FF0000"/>
                </a:solidFill>
              </a:rPr>
              <a:t>Bowl-o-Rama charges $2.50 per game plus $2 for shoe rental, and Bowling </a:t>
            </a:r>
            <a:r>
              <a:rPr lang="en-US" sz="2000" b="1" dirty="0" err="1" smtClean="0">
                <a:solidFill>
                  <a:srgbClr val="FF0000"/>
                </a:solidFill>
              </a:rPr>
              <a:t>Pinz</a:t>
            </a:r>
            <a:r>
              <a:rPr lang="en-US" sz="2000" b="1" dirty="0" smtClean="0">
                <a:solidFill>
                  <a:srgbClr val="FF0000"/>
                </a:solidFill>
              </a:rPr>
              <a:t> charges $2 per game plus $4 for shoe rental.  For how many games will the cost to bowl be the same at both places? </a:t>
            </a:r>
            <a:endParaRPr lang="en-US" sz="2000" b="1" dirty="0">
              <a:solidFill>
                <a:srgbClr val="FF0000"/>
              </a:solidFill>
            </a:endParaRPr>
          </a:p>
        </p:txBody>
      </p:sp>
      <p:cxnSp>
        <p:nvCxnSpPr>
          <p:cNvPr id="10" name="Straight Arrow Connector 9"/>
          <p:cNvCxnSpPr/>
          <p:nvPr/>
        </p:nvCxnSpPr>
        <p:spPr>
          <a:xfrm flipH="1">
            <a:off x="1676400" y="4648200"/>
            <a:ext cx="457200" cy="609600"/>
          </a:xfrm>
          <a:prstGeom prst="straightConnector1">
            <a:avLst/>
          </a:prstGeom>
          <a:ln>
            <a:solidFill>
              <a:schemeClr val="bg2">
                <a:lumMod val="10000"/>
              </a:schemeClr>
            </a:solidFill>
            <a:tailEnd type="arrow"/>
          </a:ln>
        </p:spPr>
        <p:style>
          <a:lnRef idx="3">
            <a:schemeClr val="accent2"/>
          </a:lnRef>
          <a:fillRef idx="0">
            <a:schemeClr val="accent2"/>
          </a:fillRef>
          <a:effectRef idx="2">
            <a:schemeClr val="accent2"/>
          </a:effectRef>
          <a:fontRef idx="minor">
            <a:schemeClr val="tx1"/>
          </a:fontRef>
        </p:style>
      </p:cxnSp>
      <p:sp>
        <p:nvSpPr>
          <p:cNvPr id="9" name="Date Placeholder 8"/>
          <p:cNvSpPr>
            <a:spLocks noGrp="1"/>
          </p:cNvSpPr>
          <p:nvPr>
            <p:ph type="dt" sz="half" idx="10"/>
          </p:nvPr>
        </p:nvSpPr>
        <p:spPr/>
        <p:txBody>
          <a:bodyPr/>
          <a:lstStyle/>
          <a:p>
            <a:endParaRPr lang="en-US"/>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dirty="0" smtClean="0"/>
              <a:t>Work Session 5a continued</a:t>
            </a:r>
            <a:endParaRPr lang="en-US" dirty="0"/>
          </a:p>
        </p:txBody>
      </p:sp>
      <p:sp>
        <p:nvSpPr>
          <p:cNvPr id="4" name="Slide Number Placeholder 3"/>
          <p:cNvSpPr>
            <a:spLocks noGrp="1"/>
          </p:cNvSpPr>
          <p:nvPr>
            <p:ph type="sldNum" sz="quarter" idx="12"/>
          </p:nvPr>
        </p:nvSpPr>
        <p:spPr/>
        <p:txBody>
          <a:bodyPr/>
          <a:lstStyle/>
          <a:p>
            <a:fld id="{774003E1-F956-4F62-9BC6-D960B4912AC0}" type="slidenum">
              <a:rPr lang="en-US" smtClean="0"/>
              <a:pPr/>
              <a:t>18</a:t>
            </a:fld>
            <a:endParaRPr lang="en-US"/>
          </a:p>
        </p:txBody>
      </p:sp>
      <p:pic>
        <p:nvPicPr>
          <p:cNvPr id="5" name="Content Placeholder 4"/>
          <p:cNvPicPr>
            <a:picLocks noGrp="1"/>
          </p:cNvPicPr>
          <p:nvPr>
            <p:ph idx="1"/>
          </p:nvPr>
        </p:nvPicPr>
        <p:blipFill>
          <a:blip r:embed="rId2" cstate="print"/>
          <a:srcRect/>
          <a:stretch>
            <a:fillRect/>
          </a:stretch>
        </p:blipFill>
        <p:spPr bwMode="auto">
          <a:xfrm>
            <a:off x="457200" y="4191000"/>
            <a:ext cx="8229600" cy="2153840"/>
          </a:xfrm>
          <a:prstGeom prst="rect">
            <a:avLst/>
          </a:prstGeom>
          <a:noFill/>
          <a:ln w="9525">
            <a:noFill/>
            <a:miter lim="800000"/>
            <a:headEnd/>
            <a:tailEnd/>
          </a:ln>
        </p:spPr>
      </p:pic>
      <p:sp>
        <p:nvSpPr>
          <p:cNvPr id="6" name="TextBox 5"/>
          <p:cNvSpPr txBox="1"/>
          <p:nvPr/>
        </p:nvSpPr>
        <p:spPr>
          <a:xfrm>
            <a:off x="1295400" y="1752600"/>
            <a:ext cx="4648200" cy="1938992"/>
          </a:xfrm>
          <a:prstGeom prst="rect">
            <a:avLst/>
          </a:prstGeom>
          <a:noFill/>
        </p:spPr>
        <p:txBody>
          <a:bodyPr wrap="square" rtlCol="0">
            <a:spAutoFit/>
          </a:bodyPr>
          <a:lstStyle/>
          <a:p>
            <a:pPr algn="ctr"/>
            <a:r>
              <a:rPr lang="en-US" sz="2400" b="1" dirty="0" smtClean="0">
                <a:solidFill>
                  <a:srgbClr val="FF0000"/>
                </a:solidFill>
              </a:rPr>
              <a:t>This real world problem can be modeled by  the system of equations: </a:t>
            </a:r>
          </a:p>
          <a:p>
            <a:pPr algn="ctr"/>
            <a:r>
              <a:rPr lang="en-US" sz="2400" b="1" dirty="0" smtClean="0">
                <a:solidFill>
                  <a:srgbClr val="FF0000"/>
                </a:solidFill>
              </a:rPr>
              <a:t> c = 2.5g + 2 </a:t>
            </a:r>
          </a:p>
          <a:p>
            <a:pPr algn="ctr"/>
            <a:r>
              <a:rPr lang="en-US" sz="2400" b="1" dirty="0" smtClean="0">
                <a:solidFill>
                  <a:srgbClr val="FF0000"/>
                </a:solidFill>
              </a:rPr>
              <a:t> c = 2g + 4</a:t>
            </a:r>
            <a:endParaRPr lang="en-US" sz="2400" b="1" dirty="0">
              <a:solidFill>
                <a:srgbClr val="FF0000"/>
              </a:solidFill>
            </a:endParaRPr>
          </a:p>
        </p:txBody>
      </p:sp>
      <p:cxnSp>
        <p:nvCxnSpPr>
          <p:cNvPr id="8" name="Straight Arrow Connector 7"/>
          <p:cNvCxnSpPr/>
          <p:nvPr/>
        </p:nvCxnSpPr>
        <p:spPr>
          <a:xfrm flipH="1">
            <a:off x="1524000" y="3429000"/>
            <a:ext cx="838200" cy="914400"/>
          </a:xfrm>
          <a:prstGeom prst="straightConnector1">
            <a:avLst/>
          </a:prstGeom>
          <a:ln>
            <a:tailEnd type="arrow"/>
          </a:ln>
        </p:spPr>
        <p:style>
          <a:lnRef idx="3">
            <a:schemeClr val="accent2"/>
          </a:lnRef>
          <a:fillRef idx="0">
            <a:schemeClr val="accent2"/>
          </a:fillRef>
          <a:effectRef idx="2">
            <a:schemeClr val="accent2"/>
          </a:effectRef>
          <a:fontRef idx="minor">
            <a:schemeClr val="tx1"/>
          </a:fontRef>
        </p:style>
      </p:cxnSp>
      <p:sp>
        <p:nvSpPr>
          <p:cNvPr id="7" name="Date Placeholder 6"/>
          <p:cNvSpPr>
            <a:spLocks noGrp="1"/>
          </p:cNvSpPr>
          <p:nvPr>
            <p:ph type="dt" sz="half" idx="10"/>
          </p:nvPr>
        </p:nvSpPr>
        <p:spPr/>
        <p:txBody>
          <a:bodyPr/>
          <a:lstStyle/>
          <a:p>
            <a:endParaRPr lang="en-US"/>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3429000" y="0"/>
            <a:ext cx="5264742" cy="1143000"/>
          </a:xfrm>
        </p:spPr>
        <p:txBody>
          <a:bodyPr>
            <a:noAutofit/>
          </a:bodyPr>
          <a:lstStyle/>
          <a:p>
            <a:r>
              <a:rPr lang="en-US" sz="3600" dirty="0" smtClean="0"/>
              <a:t>Work Session 5a continued</a:t>
            </a:r>
            <a:endParaRPr lang="en-US" sz="3600" dirty="0"/>
          </a:p>
        </p:txBody>
      </p:sp>
      <p:sp>
        <p:nvSpPr>
          <p:cNvPr id="3" name="Content Placeholder 2"/>
          <p:cNvSpPr>
            <a:spLocks noGrp="1"/>
          </p:cNvSpPr>
          <p:nvPr>
            <p:ph idx="1"/>
          </p:nvPr>
        </p:nvSpPr>
        <p:spPr>
          <a:xfrm>
            <a:off x="457200" y="1447800"/>
            <a:ext cx="8229600" cy="4525963"/>
          </a:xfrm>
        </p:spPr>
        <p:txBody>
          <a:bodyPr/>
          <a:lstStyle/>
          <a:p>
            <a:pPr marL="682625" indent="-682625">
              <a:buNone/>
            </a:pPr>
            <a:r>
              <a:rPr lang="en-US" sz="1800" b="1" dirty="0" smtClean="0"/>
              <a:t>	</a:t>
            </a:r>
            <a:endParaRPr lang="en-US" b="1" dirty="0">
              <a:solidFill>
                <a:schemeClr val="tx2"/>
              </a:solidFill>
            </a:endParaRPr>
          </a:p>
        </p:txBody>
      </p:sp>
      <p:sp>
        <p:nvSpPr>
          <p:cNvPr id="4" name="Slide Number Placeholder 3"/>
          <p:cNvSpPr>
            <a:spLocks noGrp="1"/>
          </p:cNvSpPr>
          <p:nvPr>
            <p:ph type="sldNum" sz="quarter" idx="12"/>
          </p:nvPr>
        </p:nvSpPr>
        <p:spPr/>
        <p:txBody>
          <a:bodyPr/>
          <a:lstStyle/>
          <a:p>
            <a:fld id="{774003E1-F956-4F62-9BC6-D960B4912AC0}" type="slidenum">
              <a:rPr lang="en-US" smtClean="0"/>
              <a:pPr/>
              <a:t>19</a:t>
            </a:fld>
            <a:endParaRPr lang="en-US" dirty="0"/>
          </a:p>
        </p:txBody>
      </p:sp>
      <p:pic>
        <p:nvPicPr>
          <p:cNvPr id="5" name="Picture 4"/>
          <p:cNvPicPr/>
          <p:nvPr/>
        </p:nvPicPr>
        <p:blipFill>
          <a:blip r:embed="rId2" cstate="print"/>
          <a:srcRect/>
          <a:stretch>
            <a:fillRect/>
          </a:stretch>
        </p:blipFill>
        <p:spPr bwMode="auto">
          <a:xfrm>
            <a:off x="304800" y="2971800"/>
            <a:ext cx="8229600" cy="2095500"/>
          </a:xfrm>
          <a:prstGeom prst="rect">
            <a:avLst/>
          </a:prstGeom>
          <a:noFill/>
          <a:ln w="9525">
            <a:noFill/>
            <a:miter lim="800000"/>
            <a:headEnd/>
            <a:tailEnd/>
          </a:ln>
        </p:spPr>
      </p:pic>
      <p:sp>
        <p:nvSpPr>
          <p:cNvPr id="6" name="TextBox 5"/>
          <p:cNvSpPr txBox="1"/>
          <p:nvPr/>
        </p:nvSpPr>
        <p:spPr>
          <a:xfrm>
            <a:off x="4724400" y="5257800"/>
            <a:ext cx="1752600" cy="738664"/>
          </a:xfrm>
          <a:prstGeom prst="rect">
            <a:avLst/>
          </a:prstGeom>
          <a:noFill/>
        </p:spPr>
        <p:txBody>
          <a:bodyPr wrap="square" rtlCol="0">
            <a:spAutoFit/>
          </a:bodyPr>
          <a:lstStyle/>
          <a:p>
            <a:pPr algn="ctr"/>
            <a:r>
              <a:rPr lang="en-US" sz="1400" b="1" dirty="0" smtClean="0">
                <a:solidFill>
                  <a:srgbClr val="FF0000"/>
                </a:solidFill>
              </a:rPr>
              <a:t>Explain what the solution represents</a:t>
            </a:r>
            <a:endParaRPr lang="en-US" sz="1400" b="1" dirty="0">
              <a:solidFill>
                <a:srgbClr val="FF0000"/>
              </a:solidFill>
            </a:endParaRPr>
          </a:p>
        </p:txBody>
      </p:sp>
      <p:sp>
        <p:nvSpPr>
          <p:cNvPr id="7" name="TextBox 6"/>
          <p:cNvSpPr txBox="1"/>
          <p:nvPr/>
        </p:nvSpPr>
        <p:spPr>
          <a:xfrm>
            <a:off x="2362200" y="1981200"/>
            <a:ext cx="1752600" cy="954107"/>
          </a:xfrm>
          <a:prstGeom prst="rect">
            <a:avLst/>
          </a:prstGeom>
          <a:noFill/>
        </p:spPr>
        <p:txBody>
          <a:bodyPr wrap="square" rtlCol="0">
            <a:spAutoFit/>
          </a:bodyPr>
          <a:lstStyle/>
          <a:p>
            <a:pPr algn="ctr"/>
            <a:r>
              <a:rPr lang="en-US" sz="1400" b="1" dirty="0" smtClean="0">
                <a:solidFill>
                  <a:srgbClr val="FF0000"/>
                </a:solidFill>
              </a:rPr>
              <a:t>Create a graph of the system on the same coordinate plane </a:t>
            </a:r>
            <a:endParaRPr lang="en-US" sz="1400" b="1" dirty="0">
              <a:solidFill>
                <a:srgbClr val="FF0000"/>
              </a:solidFill>
            </a:endParaRPr>
          </a:p>
        </p:txBody>
      </p:sp>
      <p:sp>
        <p:nvSpPr>
          <p:cNvPr id="11" name="TextBox 10"/>
          <p:cNvSpPr txBox="1"/>
          <p:nvPr/>
        </p:nvSpPr>
        <p:spPr>
          <a:xfrm>
            <a:off x="2438400" y="5334000"/>
            <a:ext cx="1752600" cy="738664"/>
          </a:xfrm>
          <a:prstGeom prst="rect">
            <a:avLst/>
          </a:prstGeom>
          <a:noFill/>
        </p:spPr>
        <p:txBody>
          <a:bodyPr wrap="square" rtlCol="0">
            <a:spAutoFit/>
          </a:bodyPr>
          <a:lstStyle/>
          <a:p>
            <a:pPr algn="ctr"/>
            <a:r>
              <a:rPr lang="en-US" sz="1400" b="1" dirty="0" smtClean="0">
                <a:solidFill>
                  <a:srgbClr val="FF0000"/>
                </a:solidFill>
              </a:rPr>
              <a:t>Solve the system of equations algebraically</a:t>
            </a:r>
            <a:endParaRPr lang="en-US" sz="1400" b="1" dirty="0">
              <a:solidFill>
                <a:srgbClr val="FF0000"/>
              </a:solidFill>
            </a:endParaRPr>
          </a:p>
        </p:txBody>
      </p:sp>
      <p:sp>
        <p:nvSpPr>
          <p:cNvPr id="12" name="TextBox 11"/>
          <p:cNvSpPr txBox="1"/>
          <p:nvPr/>
        </p:nvSpPr>
        <p:spPr>
          <a:xfrm>
            <a:off x="4724400" y="1828800"/>
            <a:ext cx="1752600" cy="1200329"/>
          </a:xfrm>
          <a:prstGeom prst="rect">
            <a:avLst/>
          </a:prstGeom>
          <a:noFill/>
        </p:spPr>
        <p:txBody>
          <a:bodyPr wrap="square" rtlCol="0">
            <a:spAutoFit/>
          </a:bodyPr>
          <a:lstStyle/>
          <a:p>
            <a:pPr algn="ctr"/>
            <a:r>
              <a:rPr lang="en-US" sz="1200" b="1" dirty="0" smtClean="0">
                <a:solidFill>
                  <a:srgbClr val="FF0000"/>
                </a:solidFill>
              </a:rPr>
              <a:t>Compare the x-value of the solution to the graph drawn AND substitute into the original  equations  </a:t>
            </a:r>
            <a:endParaRPr lang="en-US" sz="1200" b="1" dirty="0">
              <a:solidFill>
                <a:srgbClr val="FF0000"/>
              </a:solidFill>
            </a:endParaRPr>
          </a:p>
        </p:txBody>
      </p:sp>
      <p:sp>
        <p:nvSpPr>
          <p:cNvPr id="14" name="TextBox 13"/>
          <p:cNvSpPr txBox="1"/>
          <p:nvPr/>
        </p:nvSpPr>
        <p:spPr>
          <a:xfrm>
            <a:off x="6858000" y="1828800"/>
            <a:ext cx="1752600" cy="1384995"/>
          </a:xfrm>
          <a:prstGeom prst="rect">
            <a:avLst/>
          </a:prstGeom>
          <a:noFill/>
        </p:spPr>
        <p:txBody>
          <a:bodyPr wrap="square" rtlCol="0">
            <a:spAutoFit/>
          </a:bodyPr>
          <a:lstStyle/>
          <a:p>
            <a:pPr algn="ctr"/>
            <a:r>
              <a:rPr lang="en-US" sz="1200" b="1" dirty="0" smtClean="0">
                <a:solidFill>
                  <a:srgbClr val="FF0000"/>
                </a:solidFill>
              </a:rPr>
              <a:t>Report the solution  in  the context of the problem and as the only value(s) that make both equations true.</a:t>
            </a:r>
          </a:p>
          <a:p>
            <a:pPr algn="ctr"/>
            <a:endParaRPr lang="en-US" sz="1200" b="1" dirty="0" smtClean="0">
              <a:solidFill>
                <a:srgbClr val="FF0000"/>
              </a:solidFill>
            </a:endParaRPr>
          </a:p>
        </p:txBody>
      </p:sp>
      <p:sp>
        <p:nvSpPr>
          <p:cNvPr id="13" name="Date Placeholder 12"/>
          <p:cNvSpPr>
            <a:spLocks noGrp="1"/>
          </p:cNvSpPr>
          <p:nvPr>
            <p:ph type="dt" sz="half" idx="10"/>
          </p:nvPr>
        </p:nvSpPr>
        <p:spPr/>
        <p:txBody>
          <a:bodyPr/>
          <a:lstStyle/>
          <a:p>
            <a:endParaRPr lang="en-US"/>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grpId="0" nodeType="clickEffect">
                                  <p:stCondLst>
                                    <p:cond delay="0"/>
                                  </p:stCondLst>
                                  <p:childTnLst>
                                    <p:set>
                                      <p:cBhvr>
                                        <p:cTn id="6" dur="1" fill="hold">
                                          <p:stCondLst>
                                            <p:cond delay="0"/>
                                          </p:stCondLst>
                                        </p:cTn>
                                        <p:tgtEl>
                                          <p:spTgt spid="7"/>
                                        </p:tgtEl>
                                        <p:attrNameLst>
                                          <p:attrName>style.visibility</p:attrName>
                                        </p:attrNameLst>
                                      </p:cBhvr>
                                      <p:to>
                                        <p:strVal val="visible"/>
                                      </p:to>
                                    </p:set>
                                    <p:anim calcmode="lin" valueType="num">
                                      <p:cBhvr additive="base">
                                        <p:cTn id="7" dur="2000" fill="hold"/>
                                        <p:tgtEl>
                                          <p:spTgt spid="7"/>
                                        </p:tgtEl>
                                        <p:attrNameLst>
                                          <p:attrName>ppt_x</p:attrName>
                                        </p:attrNameLst>
                                      </p:cBhvr>
                                      <p:tavLst>
                                        <p:tav tm="0">
                                          <p:val>
                                            <p:strVal val="#ppt_x"/>
                                          </p:val>
                                        </p:tav>
                                        <p:tav tm="100000">
                                          <p:val>
                                            <p:strVal val="#ppt_x"/>
                                          </p:val>
                                        </p:tav>
                                      </p:tavLst>
                                    </p:anim>
                                    <p:anim calcmode="lin" valueType="num">
                                      <p:cBhvr additive="base">
                                        <p:cTn id="8" dur="2000" fill="hold"/>
                                        <p:tgtEl>
                                          <p:spTgt spid="7"/>
                                        </p:tgtEl>
                                        <p:attrNameLst>
                                          <p:attrName>ppt_y</p:attrName>
                                        </p:attrNameLst>
                                      </p:cBhvr>
                                      <p:tavLst>
                                        <p:tav tm="0">
                                          <p:val>
                                            <p:strVal val="1+#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2" presetClass="entr" presetSubtype="4" fill="hold" grpId="0" nodeType="clickEffect">
                                  <p:stCondLst>
                                    <p:cond delay="0"/>
                                  </p:stCondLst>
                                  <p:childTnLst>
                                    <p:set>
                                      <p:cBhvr>
                                        <p:cTn id="12" dur="1" fill="hold">
                                          <p:stCondLst>
                                            <p:cond delay="0"/>
                                          </p:stCondLst>
                                        </p:cTn>
                                        <p:tgtEl>
                                          <p:spTgt spid="11"/>
                                        </p:tgtEl>
                                        <p:attrNameLst>
                                          <p:attrName>style.visibility</p:attrName>
                                        </p:attrNameLst>
                                      </p:cBhvr>
                                      <p:to>
                                        <p:strVal val="visible"/>
                                      </p:to>
                                    </p:set>
                                    <p:anim calcmode="lin" valueType="num">
                                      <p:cBhvr additive="base">
                                        <p:cTn id="13" dur="2000" fill="hold"/>
                                        <p:tgtEl>
                                          <p:spTgt spid="11"/>
                                        </p:tgtEl>
                                        <p:attrNameLst>
                                          <p:attrName>ppt_x</p:attrName>
                                        </p:attrNameLst>
                                      </p:cBhvr>
                                      <p:tavLst>
                                        <p:tav tm="0">
                                          <p:val>
                                            <p:strVal val="#ppt_x"/>
                                          </p:val>
                                        </p:tav>
                                        <p:tav tm="100000">
                                          <p:val>
                                            <p:strVal val="#ppt_x"/>
                                          </p:val>
                                        </p:tav>
                                      </p:tavLst>
                                    </p:anim>
                                    <p:anim calcmode="lin" valueType="num">
                                      <p:cBhvr additive="base">
                                        <p:cTn id="14" dur="2000" fill="hold"/>
                                        <p:tgtEl>
                                          <p:spTgt spid="11"/>
                                        </p:tgtEl>
                                        <p:attrNameLst>
                                          <p:attrName>ppt_y</p:attrName>
                                        </p:attrNameLst>
                                      </p:cBhvr>
                                      <p:tavLst>
                                        <p:tav tm="0">
                                          <p:val>
                                            <p:strVal val="1+#ppt_h/2"/>
                                          </p:val>
                                        </p:tav>
                                        <p:tav tm="100000">
                                          <p:val>
                                            <p:strVal val="#ppt_y"/>
                                          </p:val>
                                        </p:tav>
                                      </p:tavLst>
                                    </p:anim>
                                  </p:childTnLst>
                                </p:cTn>
                              </p:par>
                            </p:childTnLst>
                          </p:cTn>
                        </p:par>
                      </p:childTnLst>
                    </p:cTn>
                  </p:par>
                  <p:par>
                    <p:cTn id="15" fill="hold">
                      <p:stCondLst>
                        <p:cond delay="indefinite"/>
                      </p:stCondLst>
                      <p:childTnLst>
                        <p:par>
                          <p:cTn id="16" fill="hold">
                            <p:stCondLst>
                              <p:cond delay="0"/>
                            </p:stCondLst>
                            <p:childTnLst>
                              <p:par>
                                <p:cTn id="17" presetID="2" presetClass="entr" presetSubtype="4" fill="hold" grpId="0" nodeType="clickEffect">
                                  <p:stCondLst>
                                    <p:cond delay="0"/>
                                  </p:stCondLst>
                                  <p:childTnLst>
                                    <p:set>
                                      <p:cBhvr>
                                        <p:cTn id="18" dur="1" fill="hold">
                                          <p:stCondLst>
                                            <p:cond delay="0"/>
                                          </p:stCondLst>
                                        </p:cTn>
                                        <p:tgtEl>
                                          <p:spTgt spid="6"/>
                                        </p:tgtEl>
                                        <p:attrNameLst>
                                          <p:attrName>style.visibility</p:attrName>
                                        </p:attrNameLst>
                                      </p:cBhvr>
                                      <p:to>
                                        <p:strVal val="visible"/>
                                      </p:to>
                                    </p:set>
                                    <p:anim calcmode="lin" valueType="num">
                                      <p:cBhvr additive="base">
                                        <p:cTn id="19" dur="2000" fill="hold"/>
                                        <p:tgtEl>
                                          <p:spTgt spid="6"/>
                                        </p:tgtEl>
                                        <p:attrNameLst>
                                          <p:attrName>ppt_x</p:attrName>
                                        </p:attrNameLst>
                                      </p:cBhvr>
                                      <p:tavLst>
                                        <p:tav tm="0">
                                          <p:val>
                                            <p:strVal val="#ppt_x"/>
                                          </p:val>
                                        </p:tav>
                                        <p:tav tm="100000">
                                          <p:val>
                                            <p:strVal val="#ppt_x"/>
                                          </p:val>
                                        </p:tav>
                                      </p:tavLst>
                                    </p:anim>
                                    <p:anim calcmode="lin" valueType="num">
                                      <p:cBhvr additive="base">
                                        <p:cTn id="20" dur="2000" fill="hold"/>
                                        <p:tgtEl>
                                          <p:spTgt spid="6"/>
                                        </p:tgtEl>
                                        <p:attrNameLst>
                                          <p:attrName>ppt_y</p:attrName>
                                        </p:attrNameLst>
                                      </p:cBhvr>
                                      <p:tavLst>
                                        <p:tav tm="0">
                                          <p:val>
                                            <p:strVal val="1+#ppt_h/2"/>
                                          </p:val>
                                        </p:tav>
                                        <p:tav tm="100000">
                                          <p:val>
                                            <p:strVal val="#ppt_y"/>
                                          </p:val>
                                        </p:tav>
                                      </p:tavLst>
                                    </p:anim>
                                  </p:childTnLst>
                                </p:cTn>
                              </p:par>
                            </p:childTnLst>
                          </p:cTn>
                        </p:par>
                      </p:childTnLst>
                    </p:cTn>
                  </p:par>
                  <p:par>
                    <p:cTn id="21" fill="hold">
                      <p:stCondLst>
                        <p:cond delay="indefinite"/>
                      </p:stCondLst>
                      <p:childTnLst>
                        <p:par>
                          <p:cTn id="22" fill="hold">
                            <p:stCondLst>
                              <p:cond delay="0"/>
                            </p:stCondLst>
                            <p:childTnLst>
                              <p:par>
                                <p:cTn id="23" presetID="2" presetClass="entr" presetSubtype="4" fill="hold" grpId="0" nodeType="clickEffect">
                                  <p:stCondLst>
                                    <p:cond delay="0"/>
                                  </p:stCondLst>
                                  <p:childTnLst>
                                    <p:set>
                                      <p:cBhvr>
                                        <p:cTn id="24" dur="1" fill="hold">
                                          <p:stCondLst>
                                            <p:cond delay="0"/>
                                          </p:stCondLst>
                                        </p:cTn>
                                        <p:tgtEl>
                                          <p:spTgt spid="12"/>
                                        </p:tgtEl>
                                        <p:attrNameLst>
                                          <p:attrName>style.visibility</p:attrName>
                                        </p:attrNameLst>
                                      </p:cBhvr>
                                      <p:to>
                                        <p:strVal val="visible"/>
                                      </p:to>
                                    </p:set>
                                    <p:anim calcmode="lin" valueType="num">
                                      <p:cBhvr additive="base">
                                        <p:cTn id="25" dur="2000" fill="hold"/>
                                        <p:tgtEl>
                                          <p:spTgt spid="12"/>
                                        </p:tgtEl>
                                        <p:attrNameLst>
                                          <p:attrName>ppt_x</p:attrName>
                                        </p:attrNameLst>
                                      </p:cBhvr>
                                      <p:tavLst>
                                        <p:tav tm="0">
                                          <p:val>
                                            <p:strVal val="#ppt_x"/>
                                          </p:val>
                                        </p:tav>
                                        <p:tav tm="100000">
                                          <p:val>
                                            <p:strVal val="#ppt_x"/>
                                          </p:val>
                                        </p:tav>
                                      </p:tavLst>
                                    </p:anim>
                                    <p:anim calcmode="lin" valueType="num">
                                      <p:cBhvr additive="base">
                                        <p:cTn id="26" dur="2000" fill="hold"/>
                                        <p:tgtEl>
                                          <p:spTgt spid="12"/>
                                        </p:tgtEl>
                                        <p:attrNameLst>
                                          <p:attrName>ppt_y</p:attrName>
                                        </p:attrNameLst>
                                      </p:cBhvr>
                                      <p:tavLst>
                                        <p:tav tm="0">
                                          <p:val>
                                            <p:strVal val="1+#ppt_h/2"/>
                                          </p:val>
                                        </p:tav>
                                        <p:tav tm="100000">
                                          <p:val>
                                            <p:strVal val="#ppt_y"/>
                                          </p:val>
                                        </p:tav>
                                      </p:tavLst>
                                    </p:anim>
                                  </p:childTnLst>
                                </p:cTn>
                              </p:par>
                            </p:childTnLst>
                          </p:cTn>
                        </p:par>
                      </p:childTnLst>
                    </p:cTn>
                  </p:par>
                  <p:par>
                    <p:cTn id="27" fill="hold">
                      <p:stCondLst>
                        <p:cond delay="indefinite"/>
                      </p:stCondLst>
                      <p:childTnLst>
                        <p:par>
                          <p:cTn id="28" fill="hold">
                            <p:stCondLst>
                              <p:cond delay="0"/>
                            </p:stCondLst>
                            <p:childTnLst>
                              <p:par>
                                <p:cTn id="29" presetID="2" presetClass="entr" presetSubtype="4" fill="hold" grpId="0" nodeType="clickEffect">
                                  <p:stCondLst>
                                    <p:cond delay="0"/>
                                  </p:stCondLst>
                                  <p:childTnLst>
                                    <p:set>
                                      <p:cBhvr>
                                        <p:cTn id="30" dur="1" fill="hold">
                                          <p:stCondLst>
                                            <p:cond delay="0"/>
                                          </p:stCondLst>
                                        </p:cTn>
                                        <p:tgtEl>
                                          <p:spTgt spid="14"/>
                                        </p:tgtEl>
                                        <p:attrNameLst>
                                          <p:attrName>style.visibility</p:attrName>
                                        </p:attrNameLst>
                                      </p:cBhvr>
                                      <p:to>
                                        <p:strVal val="visible"/>
                                      </p:to>
                                    </p:set>
                                    <p:anim calcmode="lin" valueType="num">
                                      <p:cBhvr additive="base">
                                        <p:cTn id="31" dur="2000" fill="hold"/>
                                        <p:tgtEl>
                                          <p:spTgt spid="14"/>
                                        </p:tgtEl>
                                        <p:attrNameLst>
                                          <p:attrName>ppt_x</p:attrName>
                                        </p:attrNameLst>
                                      </p:cBhvr>
                                      <p:tavLst>
                                        <p:tav tm="0">
                                          <p:val>
                                            <p:strVal val="#ppt_x"/>
                                          </p:val>
                                        </p:tav>
                                        <p:tav tm="100000">
                                          <p:val>
                                            <p:strVal val="#ppt_x"/>
                                          </p:val>
                                        </p:tav>
                                      </p:tavLst>
                                    </p:anim>
                                    <p:anim calcmode="lin" valueType="num">
                                      <p:cBhvr additive="base">
                                        <p:cTn id="32" dur="2000" fill="hold"/>
                                        <p:tgtEl>
                                          <p:spTgt spid="14"/>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p:bldP spid="7" grpId="0"/>
      <p:bldP spid="11" grpId="0"/>
      <p:bldP spid="12" grpId="0"/>
      <p:bldP spid="14" grpId="0"/>
    </p:bld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p:txBody>
          <a:bodyPr/>
          <a:lstStyle/>
          <a:p>
            <a:pPr marL="860425" indent="-860425">
              <a:buNone/>
            </a:pPr>
            <a:endParaRPr lang="en-US" b="1" dirty="0" smtClean="0">
              <a:solidFill>
                <a:schemeClr val="tx2"/>
              </a:solidFill>
            </a:endParaRPr>
          </a:p>
          <a:p>
            <a:pPr marL="860425" indent="-860425">
              <a:buNone/>
            </a:pPr>
            <a:r>
              <a:rPr lang="en-US" b="1" dirty="0" smtClean="0">
                <a:solidFill>
                  <a:schemeClr val="tx2"/>
                </a:solidFill>
              </a:rPr>
              <a:t>#5.  Identify the cluster heading for this standard.</a:t>
            </a:r>
          </a:p>
          <a:p>
            <a:pPr marL="860425" indent="-860425">
              <a:buNone/>
            </a:pPr>
            <a:r>
              <a:rPr lang="en-US" b="1" dirty="0" smtClean="0">
                <a:solidFill>
                  <a:schemeClr val="tx2"/>
                </a:solidFill>
              </a:rPr>
              <a:t>	</a:t>
            </a:r>
            <a:r>
              <a:rPr lang="en-US" b="1" u="sng" dirty="0" smtClean="0">
                <a:solidFill>
                  <a:srgbClr val="CC0066"/>
                </a:solidFill>
              </a:rPr>
              <a:t>Represent and solve equations and inequalities graphically</a:t>
            </a:r>
            <a:endParaRPr lang="en-US" b="1" dirty="0">
              <a:solidFill>
                <a:schemeClr val="tx2"/>
              </a:solidFill>
            </a:endParaRPr>
          </a:p>
        </p:txBody>
      </p:sp>
      <p:sp>
        <p:nvSpPr>
          <p:cNvPr id="4" name="Slide Number Placeholder 3"/>
          <p:cNvSpPr>
            <a:spLocks noGrp="1"/>
          </p:cNvSpPr>
          <p:nvPr>
            <p:ph type="sldNum" sz="quarter" idx="12"/>
          </p:nvPr>
        </p:nvSpPr>
        <p:spPr/>
        <p:txBody>
          <a:bodyPr/>
          <a:lstStyle/>
          <a:p>
            <a:fld id="{774003E1-F956-4F62-9BC6-D960B4912AC0}" type="slidenum">
              <a:rPr lang="en-US" smtClean="0"/>
              <a:pPr/>
              <a:t>20</a:t>
            </a:fld>
            <a:endParaRPr lang="en-US"/>
          </a:p>
        </p:txBody>
      </p:sp>
      <p:sp>
        <p:nvSpPr>
          <p:cNvPr id="5" name="Title 1"/>
          <p:cNvSpPr>
            <a:spLocks noGrp="1"/>
          </p:cNvSpPr>
          <p:nvPr>
            <p:ph type="title"/>
          </p:nvPr>
        </p:nvSpPr>
        <p:spPr/>
        <p:txBody>
          <a:bodyPr>
            <a:noAutofit/>
          </a:bodyPr>
          <a:lstStyle/>
          <a:p>
            <a:r>
              <a:rPr lang="en-US" sz="3600" dirty="0" smtClean="0"/>
              <a:t>Work Session 5a continued</a:t>
            </a:r>
            <a:endParaRPr lang="en-US" sz="3600" dirty="0"/>
          </a:p>
        </p:txBody>
      </p:sp>
      <p:sp>
        <p:nvSpPr>
          <p:cNvPr id="6" name="Date Placeholder 5"/>
          <p:cNvSpPr>
            <a:spLocks noGrp="1"/>
          </p:cNvSpPr>
          <p:nvPr>
            <p:ph type="dt" sz="half" idx="10"/>
          </p:nvPr>
        </p:nvSpPr>
        <p:spPr/>
        <p:txBody>
          <a:bodyPr/>
          <a:lstStyle/>
          <a:p>
            <a:endParaRPr lang="en-US"/>
          </a:p>
        </p:txBody>
      </p:sp>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457200" y="1722437"/>
            <a:ext cx="8229600" cy="4525963"/>
          </a:xfrm>
        </p:spPr>
        <p:txBody>
          <a:bodyPr>
            <a:noAutofit/>
          </a:bodyPr>
          <a:lstStyle/>
          <a:p>
            <a:pPr marL="968375" indent="-968375">
              <a:buNone/>
            </a:pPr>
            <a:r>
              <a:rPr lang="en-US" sz="2400" b="1" dirty="0" smtClean="0">
                <a:solidFill>
                  <a:schemeClr val="tx2"/>
                </a:solidFill>
              </a:rPr>
              <a:t>#3.  </a:t>
            </a:r>
            <a:r>
              <a:rPr lang="en-US" sz="2400" dirty="0" smtClean="0">
                <a:solidFill>
                  <a:schemeClr val="tx2"/>
                </a:solidFill>
              </a:rPr>
              <a:t> List synonyms for the key term “transformation.”</a:t>
            </a:r>
          </a:p>
          <a:p>
            <a:pPr marL="736600" indent="-736600">
              <a:buNone/>
            </a:pPr>
            <a:r>
              <a:rPr lang="en-US" sz="2400" dirty="0" smtClean="0">
                <a:solidFill>
                  <a:schemeClr val="tx2"/>
                </a:solidFill>
              </a:rPr>
              <a:t>	</a:t>
            </a:r>
            <a:r>
              <a:rPr lang="en-US" sz="2400" u="sng" dirty="0" smtClean="0"/>
              <a:t>Sample Response: </a:t>
            </a:r>
          </a:p>
          <a:p>
            <a:pPr marL="736600" indent="-736600">
              <a:buNone/>
            </a:pPr>
            <a:r>
              <a:rPr lang="en-US" sz="2400" b="1" dirty="0" smtClean="0"/>
              <a:t>	</a:t>
            </a:r>
            <a:r>
              <a:rPr lang="en-US" sz="2400" b="1" u="sng" dirty="0" smtClean="0"/>
              <a:t>relocate, move, shift, slide, glide, and switch.</a:t>
            </a:r>
            <a:r>
              <a:rPr lang="en-US" sz="2400" dirty="0" smtClean="0">
                <a:solidFill>
                  <a:schemeClr val="tx2"/>
                </a:solidFill>
              </a:rPr>
              <a:t>	</a:t>
            </a:r>
          </a:p>
          <a:p>
            <a:pPr>
              <a:buNone/>
            </a:pPr>
            <a:endParaRPr lang="en-US" sz="2400" dirty="0" smtClean="0">
              <a:solidFill>
                <a:schemeClr val="tx2"/>
              </a:solidFill>
            </a:endParaRPr>
          </a:p>
          <a:p>
            <a:pPr marL="627063" indent="-627063">
              <a:buNone/>
            </a:pPr>
            <a:r>
              <a:rPr lang="en-US" sz="2400" b="1" dirty="0" smtClean="0">
                <a:solidFill>
                  <a:schemeClr val="tx2"/>
                </a:solidFill>
              </a:rPr>
              <a:t>#4.</a:t>
            </a:r>
            <a:r>
              <a:rPr lang="en-US" sz="2400" dirty="0" smtClean="0">
                <a:solidFill>
                  <a:schemeClr val="tx2"/>
                </a:solidFill>
              </a:rPr>
              <a:t>  Write one </a:t>
            </a:r>
            <a:r>
              <a:rPr lang="en-US" sz="2400" i="1" dirty="0" smtClean="0">
                <a:solidFill>
                  <a:schemeClr val="tx2"/>
                </a:solidFill>
              </a:rPr>
              <a:t>“I Can”</a:t>
            </a:r>
            <a:r>
              <a:rPr lang="en-US" sz="2400" dirty="0" smtClean="0">
                <a:solidFill>
                  <a:schemeClr val="tx2"/>
                </a:solidFill>
              </a:rPr>
              <a:t> statement for this standard.</a:t>
            </a:r>
          </a:p>
          <a:p>
            <a:pPr marL="627063" indent="-627063">
              <a:buNone/>
            </a:pPr>
            <a:r>
              <a:rPr lang="en-US" sz="2400" dirty="0" smtClean="0">
                <a:solidFill>
                  <a:schemeClr val="tx2"/>
                </a:solidFill>
              </a:rPr>
              <a:t>	</a:t>
            </a:r>
            <a:r>
              <a:rPr lang="en-US" sz="2400" u="sng" dirty="0" smtClean="0"/>
              <a:t>Sample Response: </a:t>
            </a:r>
          </a:p>
          <a:p>
            <a:pPr marL="627063" indent="-627063">
              <a:buNone/>
            </a:pPr>
            <a:r>
              <a:rPr lang="en-US" sz="2400" b="1" dirty="0" smtClean="0"/>
              <a:t>	</a:t>
            </a:r>
            <a:r>
              <a:rPr lang="en-US" sz="2400" b="1" u="sng" dirty="0" smtClean="0"/>
              <a:t>“I can, by using similarity transformations, explain that triangles are similar if all pairs of corresponding angles are congruent and all corresponding pairs of sides are proportional.”</a:t>
            </a:r>
          </a:p>
        </p:txBody>
      </p:sp>
      <p:sp>
        <p:nvSpPr>
          <p:cNvPr id="4" name="Slide Number Placeholder 3"/>
          <p:cNvSpPr>
            <a:spLocks noGrp="1"/>
          </p:cNvSpPr>
          <p:nvPr>
            <p:ph type="sldNum" sz="quarter" idx="12"/>
          </p:nvPr>
        </p:nvSpPr>
        <p:spPr/>
        <p:txBody>
          <a:bodyPr/>
          <a:lstStyle/>
          <a:p>
            <a:fld id="{774003E1-F956-4F62-9BC6-D960B4912AC0}" type="slidenum">
              <a:rPr lang="en-US" smtClean="0"/>
              <a:pPr/>
              <a:t>21</a:t>
            </a:fld>
            <a:endParaRPr lang="en-US"/>
          </a:p>
        </p:txBody>
      </p:sp>
      <p:sp>
        <p:nvSpPr>
          <p:cNvPr id="5" name="Title 1"/>
          <p:cNvSpPr>
            <a:spLocks noGrp="1"/>
          </p:cNvSpPr>
          <p:nvPr>
            <p:ph type="title"/>
          </p:nvPr>
        </p:nvSpPr>
        <p:spPr>
          <a:xfrm>
            <a:off x="3200400" y="0"/>
            <a:ext cx="5486400" cy="1143000"/>
          </a:xfrm>
        </p:spPr>
        <p:txBody>
          <a:bodyPr>
            <a:noAutofit/>
          </a:bodyPr>
          <a:lstStyle/>
          <a:p>
            <a:r>
              <a:rPr lang="en-US" sz="2800" dirty="0" smtClean="0"/>
              <a:t>Work Session 6a:</a:t>
            </a:r>
            <a:br>
              <a:rPr lang="en-US" sz="2800" dirty="0" smtClean="0"/>
            </a:br>
            <a:r>
              <a:rPr lang="en-US" sz="2800" dirty="0" smtClean="0"/>
              <a:t>Focusing on a High School CCSS (G-SRT.2)</a:t>
            </a:r>
            <a:endParaRPr lang="en-US" sz="2800" dirty="0"/>
          </a:p>
        </p:txBody>
      </p:sp>
      <p:sp>
        <p:nvSpPr>
          <p:cNvPr id="6" name="Date Placeholder 5"/>
          <p:cNvSpPr>
            <a:spLocks noGrp="1"/>
          </p:cNvSpPr>
          <p:nvPr>
            <p:ph type="dt" sz="half" idx="10"/>
          </p:nvPr>
        </p:nvSpPr>
        <p:spPr/>
        <p:txBody>
          <a:bodyPr/>
          <a:lstStyle/>
          <a:p>
            <a:endParaRPr lang="en-US"/>
          </a:p>
        </p:txBody>
      </p:sp>
    </p:spTree>
  </p:cSld>
  <p:clrMapOvr>
    <a:masterClrMapping/>
  </p:clrMapOvr>
  <p:timing>
    <p:tnLst>
      <p:par>
        <p:cTn id="1" dur="indefinite" restart="never" nodeType="tmRoot"/>
      </p:par>
    </p:tn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dirty="0" smtClean="0"/>
              <a:t>Work Session 6a </a:t>
            </a:r>
            <a:br>
              <a:rPr lang="en-US" dirty="0" smtClean="0"/>
            </a:br>
            <a:r>
              <a:rPr lang="en-US" dirty="0" smtClean="0"/>
              <a:t>continued</a:t>
            </a:r>
            <a:endParaRPr lang="en-US" dirty="0"/>
          </a:p>
        </p:txBody>
      </p:sp>
      <p:sp>
        <p:nvSpPr>
          <p:cNvPr id="3" name="Content Placeholder 2"/>
          <p:cNvSpPr>
            <a:spLocks noGrp="1"/>
          </p:cNvSpPr>
          <p:nvPr>
            <p:ph idx="1"/>
          </p:nvPr>
        </p:nvSpPr>
        <p:spPr>
          <a:xfrm>
            <a:off x="457200" y="1600200"/>
            <a:ext cx="8534400" cy="4525963"/>
          </a:xfrm>
        </p:spPr>
        <p:txBody>
          <a:bodyPr>
            <a:normAutofit/>
          </a:bodyPr>
          <a:lstStyle/>
          <a:p>
            <a:pPr marL="804863" indent="-736600">
              <a:buNone/>
            </a:pPr>
            <a:r>
              <a:rPr lang="en-US" b="1" dirty="0" smtClean="0">
                <a:solidFill>
                  <a:schemeClr val="tx2"/>
                </a:solidFill>
              </a:rPr>
              <a:t>#5.</a:t>
            </a:r>
            <a:r>
              <a:rPr lang="en-US" dirty="0" smtClean="0">
                <a:solidFill>
                  <a:schemeClr val="tx2"/>
                </a:solidFill>
              </a:rPr>
              <a:t>  Indicate one instructional method a teacher may use to ensure that Mathematical Practice #3 is incorporated in this Standard.</a:t>
            </a:r>
          </a:p>
          <a:p>
            <a:pPr marL="804863" indent="-736600">
              <a:buNone/>
            </a:pPr>
            <a:r>
              <a:rPr lang="en-US" b="1" dirty="0" smtClean="0">
                <a:solidFill>
                  <a:schemeClr val="tx2"/>
                </a:solidFill>
              </a:rPr>
              <a:t>	</a:t>
            </a:r>
            <a:r>
              <a:rPr lang="en-US" u="sng" dirty="0" smtClean="0"/>
              <a:t>Sample Responses:</a:t>
            </a:r>
            <a:r>
              <a:rPr lang="en-US" b="1" u="sng" dirty="0" smtClean="0"/>
              <a:t>  </a:t>
            </a:r>
          </a:p>
          <a:p>
            <a:pPr marL="804863" indent="-736600">
              <a:buNone/>
            </a:pPr>
            <a:r>
              <a:rPr lang="en-US" b="1" dirty="0" smtClean="0"/>
              <a:t>	</a:t>
            </a:r>
            <a:r>
              <a:rPr lang="en-US" b="1" u="sng" dirty="0" smtClean="0"/>
              <a:t>The teacher could set up “Learning Centers”, “Work Stations”,  or “Think-Pair-Share” activities.</a:t>
            </a:r>
            <a:endParaRPr lang="en-US" b="1" dirty="0" smtClean="0">
              <a:solidFill>
                <a:schemeClr val="tx2"/>
              </a:solidFill>
            </a:endParaRPr>
          </a:p>
          <a:p>
            <a:endParaRPr lang="en-US" dirty="0"/>
          </a:p>
        </p:txBody>
      </p:sp>
      <p:sp>
        <p:nvSpPr>
          <p:cNvPr id="4" name="Slide Number Placeholder 3"/>
          <p:cNvSpPr>
            <a:spLocks noGrp="1"/>
          </p:cNvSpPr>
          <p:nvPr>
            <p:ph type="sldNum" sz="quarter" idx="12"/>
          </p:nvPr>
        </p:nvSpPr>
        <p:spPr/>
        <p:txBody>
          <a:bodyPr/>
          <a:lstStyle/>
          <a:p>
            <a:fld id="{774003E1-F956-4F62-9BC6-D960B4912AC0}" type="slidenum">
              <a:rPr lang="en-US" smtClean="0"/>
              <a:pPr/>
              <a:t>22</a:t>
            </a:fld>
            <a:endParaRPr lang="en-US"/>
          </a:p>
        </p:txBody>
      </p:sp>
      <p:sp>
        <p:nvSpPr>
          <p:cNvPr id="5" name="Date Placeholder 4"/>
          <p:cNvSpPr>
            <a:spLocks noGrp="1"/>
          </p:cNvSpPr>
          <p:nvPr>
            <p:ph type="dt" sz="half" idx="10"/>
          </p:nvPr>
        </p:nvSpPr>
        <p:spPr/>
        <p:txBody>
          <a:bodyPr/>
          <a:lstStyle/>
          <a:p>
            <a:endParaRPr lang="en-US"/>
          </a:p>
        </p:txBody>
      </p:sp>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457200" y="1524000"/>
            <a:ext cx="8229600" cy="4525963"/>
          </a:xfrm>
        </p:spPr>
        <p:txBody>
          <a:bodyPr>
            <a:noAutofit/>
          </a:bodyPr>
          <a:lstStyle/>
          <a:p>
            <a:pPr marL="736600" indent="-682625">
              <a:buNone/>
              <a:tabLst>
                <a:tab pos="736600" algn="l"/>
              </a:tabLst>
            </a:pPr>
            <a:r>
              <a:rPr lang="en-US" sz="1600" b="1" dirty="0" smtClean="0">
                <a:solidFill>
                  <a:schemeClr val="tx2"/>
                </a:solidFill>
              </a:rPr>
              <a:t>#3.</a:t>
            </a:r>
            <a:r>
              <a:rPr lang="en-US" sz="1600" dirty="0" smtClean="0">
                <a:solidFill>
                  <a:schemeClr val="tx2"/>
                </a:solidFill>
              </a:rPr>
              <a:t>  </a:t>
            </a:r>
            <a:r>
              <a:rPr lang="en-US" sz="1600" b="1" dirty="0" smtClean="0">
                <a:solidFill>
                  <a:schemeClr val="tx2"/>
                </a:solidFill>
              </a:rPr>
              <a:t>Identify the prerequisite skills that are mentioned in 8.F.1 for this</a:t>
            </a:r>
          </a:p>
          <a:p>
            <a:pPr marL="736600" indent="-682625">
              <a:buNone/>
              <a:tabLst>
                <a:tab pos="519113" algn="l"/>
              </a:tabLst>
            </a:pPr>
            <a:r>
              <a:rPr lang="en-US" sz="1600" b="1" dirty="0" smtClean="0">
                <a:solidFill>
                  <a:schemeClr val="tx2"/>
                </a:solidFill>
              </a:rPr>
              <a:t>	standard.  </a:t>
            </a:r>
          </a:p>
          <a:p>
            <a:pPr marL="968375" indent="-449263">
              <a:buNone/>
              <a:tabLst>
                <a:tab pos="968375" algn="l"/>
              </a:tabLst>
            </a:pPr>
            <a:r>
              <a:rPr lang="en-US" sz="1600" u="sng" dirty="0" smtClean="0">
                <a:solidFill>
                  <a:srgbClr val="CC0066"/>
                </a:solidFill>
              </a:rPr>
              <a:t>Sample Responses:</a:t>
            </a:r>
          </a:p>
          <a:p>
            <a:pPr marL="968375" indent="-449263">
              <a:buAutoNum type="arabicParenBoth"/>
              <a:tabLst>
                <a:tab pos="968375" algn="l"/>
              </a:tabLst>
            </a:pPr>
            <a:r>
              <a:rPr lang="en-US" sz="1600" b="1" u="sng" dirty="0" smtClean="0">
                <a:solidFill>
                  <a:srgbClr val="CC0066"/>
                </a:solidFill>
              </a:rPr>
              <a:t>understand what a function is</a:t>
            </a:r>
          </a:p>
          <a:p>
            <a:pPr marL="968375" indent="-449263">
              <a:buAutoNum type="arabicParenBoth"/>
              <a:tabLst>
                <a:tab pos="968375" algn="l"/>
              </a:tabLst>
            </a:pPr>
            <a:r>
              <a:rPr lang="en-US" sz="1600" b="1" u="sng" dirty="0" smtClean="0">
                <a:solidFill>
                  <a:srgbClr val="CC0066"/>
                </a:solidFill>
              </a:rPr>
              <a:t>utilize a function rule</a:t>
            </a:r>
          </a:p>
          <a:p>
            <a:pPr marL="968375" indent="-449263">
              <a:buAutoNum type="arabicParenBoth"/>
              <a:tabLst>
                <a:tab pos="968375" algn="l"/>
              </a:tabLst>
            </a:pPr>
            <a:r>
              <a:rPr lang="en-US" sz="1600" b="1" u="sng" dirty="0" smtClean="0">
                <a:solidFill>
                  <a:srgbClr val="CC0066"/>
                </a:solidFill>
              </a:rPr>
              <a:t>graph a function</a:t>
            </a:r>
          </a:p>
          <a:p>
            <a:pPr marL="968375" indent="-449263">
              <a:buAutoNum type="arabicParenBoth"/>
              <a:tabLst>
                <a:tab pos="968375" algn="l"/>
              </a:tabLst>
            </a:pPr>
            <a:r>
              <a:rPr lang="en-US" sz="1600" b="1" u="sng" dirty="0" smtClean="0">
                <a:solidFill>
                  <a:srgbClr val="CC0066"/>
                </a:solidFill>
              </a:rPr>
              <a:t>graph a set of ordered pairs</a:t>
            </a:r>
          </a:p>
          <a:p>
            <a:pPr marL="736600" indent="-682625">
              <a:buNone/>
              <a:tabLst>
                <a:tab pos="736600" algn="l"/>
              </a:tabLst>
            </a:pPr>
            <a:endParaRPr lang="en-US" sz="1600" u="sng" dirty="0" smtClean="0">
              <a:solidFill>
                <a:srgbClr val="CC0066"/>
              </a:solidFill>
            </a:endParaRPr>
          </a:p>
          <a:p>
            <a:pPr marL="736600" indent="-682625">
              <a:buNone/>
              <a:tabLst>
                <a:tab pos="736600" algn="l"/>
              </a:tabLst>
            </a:pPr>
            <a:endParaRPr lang="en-US" sz="1600" u="sng" dirty="0" smtClean="0">
              <a:solidFill>
                <a:srgbClr val="CC0066"/>
              </a:solidFill>
            </a:endParaRPr>
          </a:p>
          <a:p>
            <a:pPr marL="736600" indent="-682625">
              <a:buNone/>
              <a:tabLst>
                <a:tab pos="736600" algn="l"/>
              </a:tabLst>
            </a:pPr>
            <a:r>
              <a:rPr lang="en-US" sz="1600" b="1" dirty="0" smtClean="0">
                <a:solidFill>
                  <a:schemeClr val="tx2"/>
                </a:solidFill>
              </a:rPr>
              <a:t>#4.      Locate and reference the MMF </a:t>
            </a:r>
            <a:r>
              <a:rPr lang="en-US" sz="1600" b="1" i="1" dirty="0" smtClean="0">
                <a:solidFill>
                  <a:schemeClr val="tx2"/>
                </a:solidFill>
              </a:rPr>
              <a:t>Pre-Calculus </a:t>
            </a:r>
            <a:r>
              <a:rPr lang="en-US" sz="1600" b="1" dirty="0" smtClean="0">
                <a:solidFill>
                  <a:schemeClr val="tx2"/>
                </a:solidFill>
              </a:rPr>
              <a:t> objective that closely matches this standard.</a:t>
            </a:r>
          </a:p>
          <a:p>
            <a:pPr marL="736600" indent="-163513">
              <a:buNone/>
              <a:tabLst>
                <a:tab pos="736600" algn="l"/>
              </a:tabLst>
            </a:pPr>
            <a:r>
              <a:rPr lang="en-US" sz="1600" b="1" dirty="0" smtClean="0">
                <a:solidFill>
                  <a:srgbClr val="CC0066"/>
                </a:solidFill>
              </a:rPr>
              <a:t>   </a:t>
            </a:r>
            <a:r>
              <a:rPr lang="en-US" sz="1800" b="1" u="sng" dirty="0" smtClean="0">
                <a:solidFill>
                  <a:srgbClr val="CC0066"/>
                </a:solidFill>
              </a:rPr>
              <a:t>Objective 1a</a:t>
            </a:r>
            <a:r>
              <a:rPr lang="en-US" sz="1600" b="1" u="sng" dirty="0" smtClean="0">
                <a:solidFill>
                  <a:srgbClr val="CC0066"/>
                </a:solidFill>
              </a:rPr>
              <a:t>:  Express sequences and series using recursive and explicit formulas. (DOK 2)</a:t>
            </a:r>
          </a:p>
          <a:p>
            <a:pPr marL="736600" indent="-163513">
              <a:buNone/>
              <a:tabLst>
                <a:tab pos="736600" algn="l"/>
              </a:tabLst>
            </a:pPr>
            <a:endParaRPr lang="en-US" sz="1600" b="1" u="sng" dirty="0" smtClean="0">
              <a:solidFill>
                <a:srgbClr val="CC0066"/>
              </a:solidFill>
            </a:endParaRPr>
          </a:p>
          <a:p>
            <a:pPr marL="736600" indent="-163513">
              <a:buNone/>
              <a:tabLst>
                <a:tab pos="736600" algn="l"/>
              </a:tabLst>
            </a:pPr>
            <a:endParaRPr lang="en-US" sz="1600" b="1" u="sng" dirty="0" smtClean="0">
              <a:solidFill>
                <a:srgbClr val="CC0066"/>
              </a:solidFill>
            </a:endParaRPr>
          </a:p>
          <a:p>
            <a:pPr marL="736600" indent="-682625">
              <a:buNone/>
              <a:tabLst>
                <a:tab pos="736600" algn="l"/>
              </a:tabLst>
            </a:pPr>
            <a:r>
              <a:rPr lang="en-US" sz="1600" b="1" dirty="0" smtClean="0">
                <a:solidFill>
                  <a:schemeClr val="tx2"/>
                </a:solidFill>
              </a:rPr>
              <a:t>#5.      Locate and reference the MMF </a:t>
            </a:r>
            <a:r>
              <a:rPr lang="en-US" sz="1600" b="1" i="1" dirty="0" smtClean="0">
                <a:solidFill>
                  <a:schemeClr val="tx2"/>
                </a:solidFill>
              </a:rPr>
              <a:t>Discrete Mathematics </a:t>
            </a:r>
            <a:r>
              <a:rPr lang="en-US" sz="1600" b="1" dirty="0" smtClean="0">
                <a:solidFill>
                  <a:schemeClr val="tx2"/>
                </a:solidFill>
              </a:rPr>
              <a:t>objective that closely matches this standard.</a:t>
            </a:r>
          </a:p>
          <a:p>
            <a:pPr marL="736600" indent="-217488">
              <a:buNone/>
              <a:tabLst>
                <a:tab pos="736600" algn="l"/>
              </a:tabLst>
            </a:pPr>
            <a:r>
              <a:rPr lang="en-US" sz="1600" b="1" dirty="0" smtClean="0">
                <a:solidFill>
                  <a:srgbClr val="CC0066"/>
                </a:solidFill>
              </a:rPr>
              <a:t>    </a:t>
            </a:r>
            <a:r>
              <a:rPr lang="en-US" sz="1800" b="1" u="sng" dirty="0" smtClean="0">
                <a:solidFill>
                  <a:srgbClr val="CC0066"/>
                </a:solidFill>
              </a:rPr>
              <a:t>Objective 2e</a:t>
            </a:r>
            <a:r>
              <a:rPr lang="en-US" sz="1600" b="1" u="sng" dirty="0" smtClean="0">
                <a:solidFill>
                  <a:srgbClr val="CC0066"/>
                </a:solidFill>
              </a:rPr>
              <a:t>:  Define a sequence recursively and explicitly.   (DOK 2)</a:t>
            </a:r>
          </a:p>
        </p:txBody>
      </p:sp>
      <p:sp>
        <p:nvSpPr>
          <p:cNvPr id="4" name="Slide Number Placeholder 3"/>
          <p:cNvSpPr>
            <a:spLocks noGrp="1"/>
          </p:cNvSpPr>
          <p:nvPr>
            <p:ph type="sldNum" sz="quarter" idx="12"/>
          </p:nvPr>
        </p:nvSpPr>
        <p:spPr/>
        <p:txBody>
          <a:bodyPr/>
          <a:lstStyle/>
          <a:p>
            <a:fld id="{774003E1-F956-4F62-9BC6-D960B4912AC0}" type="slidenum">
              <a:rPr lang="en-US" smtClean="0"/>
              <a:pPr/>
              <a:t>23</a:t>
            </a:fld>
            <a:endParaRPr lang="en-US"/>
          </a:p>
        </p:txBody>
      </p:sp>
      <p:sp>
        <p:nvSpPr>
          <p:cNvPr id="5" name="Title 1"/>
          <p:cNvSpPr>
            <a:spLocks noGrp="1"/>
          </p:cNvSpPr>
          <p:nvPr>
            <p:ph type="title"/>
          </p:nvPr>
        </p:nvSpPr>
        <p:spPr>
          <a:xfrm>
            <a:off x="3048000" y="274638"/>
            <a:ext cx="5638800" cy="1143000"/>
          </a:xfrm>
        </p:spPr>
        <p:txBody>
          <a:bodyPr>
            <a:noAutofit/>
          </a:bodyPr>
          <a:lstStyle/>
          <a:p>
            <a:r>
              <a:rPr lang="en-US" sz="2800" dirty="0" smtClean="0"/>
              <a:t>Work Session 7a:</a:t>
            </a:r>
            <a:br>
              <a:rPr lang="en-US" sz="2800" dirty="0" smtClean="0"/>
            </a:br>
            <a:r>
              <a:rPr lang="en-US" sz="2800" dirty="0" smtClean="0"/>
              <a:t>Focusing on a High School CCSS (F-BF.1a)</a:t>
            </a:r>
            <a:endParaRPr lang="en-US" sz="2800" dirty="0"/>
          </a:p>
        </p:txBody>
      </p:sp>
      <p:sp>
        <p:nvSpPr>
          <p:cNvPr id="6" name="Date Placeholder 5"/>
          <p:cNvSpPr>
            <a:spLocks noGrp="1"/>
          </p:cNvSpPr>
          <p:nvPr>
            <p:ph type="dt" sz="half" idx="10"/>
          </p:nvPr>
        </p:nvSpPr>
        <p:spPr/>
        <p:txBody>
          <a:bodyPr/>
          <a:lstStyle/>
          <a:p>
            <a:endParaRPr lang="en-US"/>
          </a:p>
        </p:txBody>
      </p:sp>
    </p:spTree>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533400" y="2057400"/>
            <a:ext cx="8382000" cy="4525963"/>
          </a:xfrm>
        </p:spPr>
        <p:txBody>
          <a:bodyPr>
            <a:normAutofit fontScale="85000" lnSpcReduction="10000"/>
          </a:bodyPr>
          <a:lstStyle/>
          <a:p>
            <a:pPr>
              <a:buNone/>
            </a:pPr>
            <a:r>
              <a:rPr lang="en-US" b="1" dirty="0" smtClean="0">
                <a:solidFill>
                  <a:schemeClr val="tx2"/>
                </a:solidFill>
              </a:rPr>
              <a:t>#2.  Complete the chart below.</a:t>
            </a:r>
          </a:p>
          <a:p>
            <a:pPr marL="914400" indent="-914400">
              <a:buNone/>
            </a:pPr>
            <a:r>
              <a:rPr lang="en-US" sz="2000" b="1" dirty="0" smtClean="0">
                <a:solidFill>
                  <a:schemeClr val="tx2"/>
                </a:solidFill>
              </a:rPr>
              <a:t>	</a:t>
            </a:r>
            <a:r>
              <a:rPr lang="en-US" sz="2000" b="1" dirty="0" smtClean="0">
                <a:solidFill>
                  <a:srgbClr val="CC0066"/>
                </a:solidFill>
              </a:rPr>
              <a:t>(Note: Open Excel file </a:t>
            </a:r>
            <a:r>
              <a:rPr lang="en-US" sz="2000" i="1" u="sng" dirty="0" smtClean="0">
                <a:solidFill>
                  <a:srgbClr val="CC0066"/>
                </a:solidFill>
              </a:rPr>
              <a:t>9-12 WS #7b Chart</a:t>
            </a:r>
            <a:r>
              <a:rPr lang="en-US" sz="2000" b="1" dirty="0" smtClean="0">
                <a:solidFill>
                  <a:srgbClr val="CC0066"/>
                </a:solidFill>
              </a:rPr>
              <a:t>) </a:t>
            </a:r>
          </a:p>
          <a:p>
            <a:pPr marL="914400" indent="-914400">
              <a:buNone/>
            </a:pPr>
            <a:endParaRPr lang="en-US" sz="2000" b="1" dirty="0" smtClean="0">
              <a:solidFill>
                <a:srgbClr val="CC0066"/>
              </a:solidFill>
            </a:endParaRPr>
          </a:p>
          <a:p>
            <a:pPr marL="914400" indent="-914400">
              <a:buNone/>
            </a:pPr>
            <a:endParaRPr lang="en-US" sz="2000" b="1" dirty="0" smtClean="0">
              <a:solidFill>
                <a:schemeClr val="tx2"/>
              </a:solidFill>
            </a:endParaRPr>
          </a:p>
          <a:p>
            <a:pPr marL="914400" indent="-914400">
              <a:buNone/>
            </a:pPr>
            <a:r>
              <a:rPr lang="en-US" sz="2000" b="1" dirty="0" smtClean="0">
                <a:solidFill>
                  <a:srgbClr val="CC0066"/>
                </a:solidFill>
              </a:rPr>
              <a:t> </a:t>
            </a:r>
            <a:r>
              <a:rPr lang="en-US" b="1" dirty="0" smtClean="0">
                <a:solidFill>
                  <a:schemeClr val="tx2"/>
                </a:solidFill>
              </a:rPr>
              <a:t>#9.  Determine the function rule for Mr. Donald’s commission.</a:t>
            </a:r>
          </a:p>
          <a:p>
            <a:pPr marL="914400" indent="-914400" algn="ctr">
              <a:buNone/>
            </a:pPr>
            <a:r>
              <a:rPr lang="en-US" b="1" u="sng" dirty="0" smtClean="0">
                <a:solidFill>
                  <a:srgbClr val="CC0066"/>
                </a:solidFill>
              </a:rPr>
              <a:t>c =  100 </a:t>
            </a:r>
            <a:r>
              <a:rPr lang="en-US" b="1" u="sng" dirty="0" smtClean="0">
                <a:solidFill>
                  <a:srgbClr val="CC0066"/>
                </a:solidFill>
                <a:sym typeface="Symbol"/>
              </a:rPr>
              <a:t> </a:t>
            </a:r>
            <a:r>
              <a:rPr lang="en-US" b="1" u="sng" dirty="0" smtClean="0">
                <a:solidFill>
                  <a:srgbClr val="CC0066"/>
                </a:solidFill>
              </a:rPr>
              <a:t>2</a:t>
            </a:r>
            <a:r>
              <a:rPr lang="en-US" b="1" u="sng" baseline="30000" dirty="0" smtClean="0">
                <a:solidFill>
                  <a:srgbClr val="CC0066"/>
                </a:solidFill>
              </a:rPr>
              <a:t>(n-1)</a:t>
            </a:r>
            <a:endParaRPr lang="en-US" b="1" u="sng" dirty="0" smtClean="0">
              <a:solidFill>
                <a:srgbClr val="CC0066"/>
              </a:solidFill>
            </a:endParaRPr>
          </a:p>
          <a:p>
            <a:pPr marL="914400" indent="-914400">
              <a:buNone/>
            </a:pPr>
            <a:endParaRPr lang="en-US" b="1" dirty="0" smtClean="0">
              <a:solidFill>
                <a:schemeClr val="tx2"/>
              </a:solidFill>
            </a:endParaRPr>
          </a:p>
          <a:p>
            <a:pPr marL="914400" indent="-914400">
              <a:buNone/>
            </a:pPr>
            <a:r>
              <a:rPr lang="en-US" b="1" dirty="0" smtClean="0">
                <a:solidFill>
                  <a:schemeClr val="tx2"/>
                </a:solidFill>
              </a:rPr>
              <a:t>#10.  Determine the function rule for                       </a:t>
            </a:r>
          </a:p>
          <a:p>
            <a:pPr marL="914400" indent="-914400">
              <a:buNone/>
            </a:pPr>
            <a:r>
              <a:rPr lang="en-US" b="1" dirty="0" smtClean="0">
                <a:solidFill>
                  <a:schemeClr val="tx2"/>
                </a:solidFill>
              </a:rPr>
              <a:t>	 Larry’s  salary at the end of each day.</a:t>
            </a:r>
          </a:p>
          <a:p>
            <a:pPr marL="914400" indent="-914400">
              <a:buNone/>
            </a:pPr>
            <a:r>
              <a:rPr lang="en-US" b="1" i="1" dirty="0" smtClean="0">
                <a:solidFill>
                  <a:schemeClr val="tx2"/>
                </a:solidFill>
              </a:rPr>
              <a:t>	         </a:t>
            </a:r>
            <a:r>
              <a:rPr lang="en-US" b="1" i="1" u="sng" dirty="0" smtClean="0"/>
              <a:t>s</a:t>
            </a:r>
            <a:r>
              <a:rPr lang="en-US" b="1" u="sng" dirty="0" smtClean="0"/>
              <a:t> =   2</a:t>
            </a:r>
            <a:r>
              <a:rPr lang="en-US" b="1" i="1" u="sng" baseline="30000" dirty="0" smtClean="0"/>
              <a:t>(n</a:t>
            </a:r>
            <a:r>
              <a:rPr lang="en-US" b="1" u="sng" baseline="30000" dirty="0" smtClean="0"/>
              <a:t> – 1)</a:t>
            </a:r>
            <a:r>
              <a:rPr lang="en-US" b="1" u="sng" dirty="0" smtClean="0"/>
              <a:t> </a:t>
            </a:r>
            <a:r>
              <a:rPr lang="en-US" b="1" u="sng" dirty="0" smtClean="0">
                <a:sym typeface="Symbol"/>
              </a:rPr>
              <a:t></a:t>
            </a:r>
            <a:r>
              <a:rPr lang="en-US" b="1" u="sng" dirty="0" smtClean="0"/>
              <a:t> (1000 – 100</a:t>
            </a:r>
            <a:r>
              <a:rPr lang="en-US" b="1" i="1" u="sng" dirty="0" smtClean="0"/>
              <a:t>n</a:t>
            </a:r>
            <a:r>
              <a:rPr lang="en-US" b="1" u="sng" dirty="0" smtClean="0"/>
              <a:t>)</a:t>
            </a:r>
          </a:p>
          <a:p>
            <a:pPr marL="914400" indent="-914400">
              <a:buNone/>
            </a:pPr>
            <a:endParaRPr lang="en-US" sz="2000" b="1" dirty="0">
              <a:solidFill>
                <a:srgbClr val="CC0066"/>
              </a:solidFill>
            </a:endParaRPr>
          </a:p>
        </p:txBody>
      </p:sp>
      <p:sp>
        <p:nvSpPr>
          <p:cNvPr id="4" name="Slide Number Placeholder 3"/>
          <p:cNvSpPr>
            <a:spLocks noGrp="1"/>
          </p:cNvSpPr>
          <p:nvPr>
            <p:ph type="sldNum" sz="quarter" idx="12"/>
          </p:nvPr>
        </p:nvSpPr>
        <p:spPr/>
        <p:txBody>
          <a:bodyPr/>
          <a:lstStyle/>
          <a:p>
            <a:fld id="{774003E1-F956-4F62-9BC6-D960B4912AC0}" type="slidenum">
              <a:rPr lang="en-US" smtClean="0"/>
              <a:pPr/>
              <a:t>24</a:t>
            </a:fld>
            <a:endParaRPr lang="en-US"/>
          </a:p>
        </p:txBody>
      </p:sp>
      <p:sp>
        <p:nvSpPr>
          <p:cNvPr id="5" name="Title 1"/>
          <p:cNvSpPr>
            <a:spLocks noGrp="1"/>
          </p:cNvSpPr>
          <p:nvPr>
            <p:ph type="title"/>
          </p:nvPr>
        </p:nvSpPr>
        <p:spPr>
          <a:xfrm>
            <a:off x="3124200" y="274638"/>
            <a:ext cx="5791200" cy="1143000"/>
          </a:xfrm>
        </p:spPr>
        <p:txBody>
          <a:bodyPr>
            <a:noAutofit/>
          </a:bodyPr>
          <a:lstStyle/>
          <a:p>
            <a:r>
              <a:rPr lang="en-US" sz="3000" dirty="0" smtClean="0"/>
              <a:t>Work Session 7b:</a:t>
            </a:r>
            <a:br>
              <a:rPr lang="en-US" sz="3000" dirty="0" smtClean="0"/>
            </a:br>
            <a:r>
              <a:rPr lang="en-US" sz="3000" dirty="0" smtClean="0"/>
              <a:t>Focusing on a High School CCSS (F-BF.1a)</a:t>
            </a:r>
            <a:endParaRPr lang="en-US" sz="3000" dirty="0"/>
          </a:p>
        </p:txBody>
      </p:sp>
      <p:sp>
        <p:nvSpPr>
          <p:cNvPr id="6" name="Date Placeholder 5"/>
          <p:cNvSpPr>
            <a:spLocks noGrp="1"/>
          </p:cNvSpPr>
          <p:nvPr>
            <p:ph type="dt" sz="half" idx="10"/>
          </p:nvPr>
        </p:nvSpPr>
        <p:spPr/>
        <p:txBody>
          <a:bodyPr/>
          <a:lstStyle/>
          <a:p>
            <a:endParaRPr lang="en-US"/>
          </a:p>
        </p:txBody>
      </p:sp>
    </p:spTree>
  </p:cSld>
  <p:clrMapOvr>
    <a:masterClrMapping/>
  </p:clrMapOvr>
  <p:timing>
    <p:tnLst>
      <p:par>
        <p:cTn id="1" dur="indefinite" restart="never" nodeType="tmRoot"/>
      </p:par>
    </p:tn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dirty="0" smtClean="0"/>
              <a:t>Work Session 7b continued</a:t>
            </a:r>
            <a:endParaRPr lang="en-US" dirty="0"/>
          </a:p>
        </p:txBody>
      </p:sp>
      <p:graphicFrame>
        <p:nvGraphicFramePr>
          <p:cNvPr id="5" name="Content Placeholder 4"/>
          <p:cNvGraphicFramePr>
            <a:graphicFrameLocks noGrp="1"/>
          </p:cNvGraphicFramePr>
          <p:nvPr>
            <p:ph idx="1"/>
          </p:nvPr>
        </p:nvGraphicFramePr>
        <p:xfrm>
          <a:off x="304800" y="1600200"/>
          <a:ext cx="8229600" cy="5011420"/>
        </p:xfrm>
        <a:graphic>
          <a:graphicData uri="http://schemas.openxmlformats.org/drawingml/2006/table">
            <a:tbl>
              <a:tblPr firstRow="1" bandRow="1">
                <a:tableStyleId>{5940675A-B579-460E-94D1-54222C63F5DA}</a:tableStyleId>
              </a:tblPr>
              <a:tblGrid>
                <a:gridCol w="4114800"/>
                <a:gridCol w="4114800"/>
              </a:tblGrid>
              <a:tr h="370840">
                <a:tc>
                  <a:txBody>
                    <a:bodyPr/>
                    <a:lstStyle/>
                    <a:p>
                      <a:pPr marL="0" marR="0" algn="ctr">
                        <a:spcBef>
                          <a:spcPts val="0"/>
                        </a:spcBef>
                        <a:spcAft>
                          <a:spcPts val="0"/>
                        </a:spcAft>
                      </a:pPr>
                      <a:r>
                        <a:rPr lang="en-US" sz="2000" b="1" dirty="0">
                          <a:solidFill>
                            <a:schemeClr val="tx2"/>
                          </a:solidFill>
                          <a:latin typeface="Times New Roman"/>
                          <a:ea typeface="Times New Roman"/>
                          <a:cs typeface="Times New Roman"/>
                        </a:rPr>
                        <a:t>Number of Days</a:t>
                      </a:r>
                      <a:endParaRPr lang="en-US" sz="2000" b="1" dirty="0">
                        <a:solidFill>
                          <a:schemeClr val="tx2"/>
                        </a:solidFill>
                        <a:latin typeface="Calibri"/>
                        <a:ea typeface="Calibri"/>
                        <a:cs typeface="Times New Roman"/>
                      </a:endParaRPr>
                    </a:p>
                  </a:txBody>
                  <a:tcPr marL="47625" marR="47625" marT="47625" marB="47625" anchor="ctr"/>
                </a:tc>
                <a:tc>
                  <a:txBody>
                    <a:bodyPr/>
                    <a:lstStyle/>
                    <a:p>
                      <a:pPr marL="0" marR="0" algn="ctr">
                        <a:spcBef>
                          <a:spcPts val="0"/>
                        </a:spcBef>
                        <a:spcAft>
                          <a:spcPts val="0"/>
                        </a:spcAft>
                      </a:pPr>
                      <a:r>
                        <a:rPr lang="en-US" sz="2000" b="1" dirty="0" smtClean="0">
                          <a:solidFill>
                            <a:schemeClr val="tx2"/>
                          </a:solidFill>
                          <a:latin typeface="Times New Roman"/>
                          <a:ea typeface="Times New Roman"/>
                          <a:cs typeface="Times New Roman"/>
                        </a:rPr>
                        <a:t>Larry’s Salary</a:t>
                      </a:r>
                      <a:r>
                        <a:rPr lang="en-US" sz="2000" b="1" baseline="0" dirty="0" smtClean="0">
                          <a:solidFill>
                            <a:schemeClr val="tx2"/>
                          </a:solidFill>
                          <a:latin typeface="Times New Roman"/>
                          <a:ea typeface="Times New Roman"/>
                          <a:cs typeface="Times New Roman"/>
                        </a:rPr>
                        <a:t> at the End </a:t>
                      </a:r>
                    </a:p>
                    <a:p>
                      <a:pPr marL="0" marR="0" algn="ctr">
                        <a:spcBef>
                          <a:spcPts val="0"/>
                        </a:spcBef>
                        <a:spcAft>
                          <a:spcPts val="0"/>
                        </a:spcAft>
                      </a:pPr>
                      <a:r>
                        <a:rPr lang="en-US" sz="2000" b="1" baseline="0" dirty="0" smtClean="0">
                          <a:solidFill>
                            <a:schemeClr val="tx2"/>
                          </a:solidFill>
                          <a:latin typeface="Times New Roman"/>
                          <a:ea typeface="Times New Roman"/>
                          <a:cs typeface="Times New Roman"/>
                        </a:rPr>
                        <a:t>of the </a:t>
                      </a:r>
                      <a:r>
                        <a:rPr lang="en-US" sz="2000" b="1" dirty="0" smtClean="0">
                          <a:solidFill>
                            <a:schemeClr val="tx2"/>
                          </a:solidFill>
                          <a:latin typeface="Times New Roman"/>
                          <a:ea typeface="Times New Roman"/>
                          <a:cs typeface="Times New Roman"/>
                        </a:rPr>
                        <a:t>Day</a:t>
                      </a:r>
                      <a:endParaRPr lang="en-US" sz="2000" b="1" dirty="0">
                        <a:solidFill>
                          <a:schemeClr val="tx2"/>
                        </a:solidFill>
                        <a:latin typeface="Calibri"/>
                        <a:ea typeface="Calibri"/>
                        <a:cs typeface="Times New Roman"/>
                      </a:endParaRPr>
                    </a:p>
                  </a:txBody>
                  <a:tcPr marL="47625" marR="47625" marT="47625" marB="47625" anchor="ctr"/>
                </a:tc>
              </a:tr>
              <a:tr h="370840">
                <a:tc>
                  <a:txBody>
                    <a:bodyPr/>
                    <a:lstStyle/>
                    <a:p>
                      <a:pPr marL="0" marR="0" algn="ctr">
                        <a:spcBef>
                          <a:spcPts val="0"/>
                        </a:spcBef>
                        <a:spcAft>
                          <a:spcPts val="0"/>
                        </a:spcAft>
                      </a:pPr>
                      <a:r>
                        <a:rPr lang="en-US" sz="2000" b="1">
                          <a:latin typeface="Times New Roman"/>
                          <a:ea typeface="Times New Roman"/>
                          <a:cs typeface="Times New Roman"/>
                        </a:rPr>
                        <a:t>1</a:t>
                      </a:r>
                      <a:endParaRPr lang="en-US" sz="2000" b="1">
                        <a:latin typeface="Calibri"/>
                        <a:ea typeface="Calibri"/>
                        <a:cs typeface="Times New Roman"/>
                      </a:endParaRPr>
                    </a:p>
                  </a:txBody>
                  <a:tcPr marL="47625" marR="47625" marT="47625" marB="47625" anchor="ctr"/>
                </a:tc>
                <a:tc>
                  <a:txBody>
                    <a:bodyPr/>
                    <a:lstStyle/>
                    <a:p>
                      <a:pPr marL="0" marR="0" algn="ctr">
                        <a:spcBef>
                          <a:spcPts val="0"/>
                        </a:spcBef>
                        <a:spcAft>
                          <a:spcPts val="0"/>
                        </a:spcAft>
                      </a:pPr>
                      <a:r>
                        <a:rPr lang="en-US" sz="2000" b="1" dirty="0">
                          <a:latin typeface="Times New Roman"/>
                          <a:ea typeface="Times New Roman"/>
                          <a:cs typeface="Times New Roman"/>
                        </a:rPr>
                        <a:t>2</a:t>
                      </a:r>
                      <a:r>
                        <a:rPr lang="en-US" sz="2000" b="1" baseline="30000" dirty="0">
                          <a:latin typeface="Times New Roman"/>
                          <a:ea typeface="Times New Roman"/>
                          <a:cs typeface="Times New Roman"/>
                        </a:rPr>
                        <a:t>0</a:t>
                      </a:r>
                      <a:r>
                        <a:rPr lang="en-US" sz="2000" b="1" dirty="0">
                          <a:latin typeface="Times New Roman"/>
                          <a:ea typeface="Times New Roman"/>
                          <a:cs typeface="Times New Roman"/>
                        </a:rPr>
                        <a:t> · 1000 – 2</a:t>
                      </a:r>
                      <a:r>
                        <a:rPr lang="en-US" sz="2000" b="1" baseline="30000" dirty="0">
                          <a:latin typeface="Times New Roman"/>
                          <a:ea typeface="Times New Roman"/>
                          <a:cs typeface="Times New Roman"/>
                        </a:rPr>
                        <a:t>0</a:t>
                      </a:r>
                      <a:r>
                        <a:rPr lang="en-US" sz="2000" b="1" dirty="0">
                          <a:latin typeface="Times New Roman"/>
                          <a:ea typeface="Times New Roman"/>
                          <a:cs typeface="Times New Roman"/>
                        </a:rPr>
                        <a:t> · 100</a:t>
                      </a:r>
                      <a:endParaRPr lang="en-US" sz="2000" b="1" dirty="0">
                        <a:latin typeface="Calibri"/>
                        <a:ea typeface="Calibri"/>
                        <a:cs typeface="Times New Roman"/>
                      </a:endParaRPr>
                    </a:p>
                  </a:txBody>
                  <a:tcPr marL="47625" marR="47625" marT="47625" marB="47625" anchor="ctr"/>
                </a:tc>
              </a:tr>
              <a:tr h="1112520">
                <a:tc>
                  <a:txBody>
                    <a:bodyPr/>
                    <a:lstStyle/>
                    <a:p>
                      <a:pPr algn="ctr"/>
                      <a:endParaRPr lang="en-US" sz="2000" b="1" dirty="0" smtClean="0"/>
                    </a:p>
                    <a:p>
                      <a:pPr algn="ctr"/>
                      <a:r>
                        <a:rPr lang="en-US" sz="2000" b="1" dirty="0" smtClean="0"/>
                        <a:t>2</a:t>
                      </a:r>
                      <a:endParaRPr lang="en-US" sz="2000" b="1" dirty="0"/>
                    </a:p>
                  </a:txBody>
                  <a:tcPr/>
                </a:tc>
                <a:tc>
                  <a:txBody>
                    <a:bodyPr/>
                    <a:lstStyle/>
                    <a:p>
                      <a:pPr marL="0" marR="0" algn="ctr">
                        <a:spcBef>
                          <a:spcPts val="0"/>
                        </a:spcBef>
                        <a:spcAft>
                          <a:spcPts val="0"/>
                        </a:spcAft>
                      </a:pPr>
                      <a:r>
                        <a:rPr lang="en-US" sz="2000" b="1" dirty="0">
                          <a:latin typeface="Times New Roman"/>
                          <a:ea typeface="Times New Roman"/>
                          <a:cs typeface="Times New Roman"/>
                        </a:rPr>
                        <a:t>2 · (</a:t>
                      </a:r>
                      <a:r>
                        <a:rPr lang="en-US" sz="2000" b="1" dirty="0">
                          <a:solidFill>
                            <a:schemeClr val="tx2"/>
                          </a:solidFill>
                          <a:latin typeface="Times New Roman"/>
                          <a:ea typeface="Times New Roman"/>
                          <a:cs typeface="Times New Roman"/>
                        </a:rPr>
                        <a:t>2</a:t>
                      </a:r>
                      <a:r>
                        <a:rPr lang="en-US" sz="2000" b="1" baseline="30000" dirty="0">
                          <a:solidFill>
                            <a:schemeClr val="tx2"/>
                          </a:solidFill>
                          <a:latin typeface="Times New Roman"/>
                          <a:ea typeface="Times New Roman"/>
                          <a:cs typeface="Times New Roman"/>
                        </a:rPr>
                        <a:t>0</a:t>
                      </a:r>
                      <a:r>
                        <a:rPr lang="en-US" sz="2000" b="1" dirty="0">
                          <a:solidFill>
                            <a:schemeClr val="tx2"/>
                          </a:solidFill>
                          <a:latin typeface="Times New Roman"/>
                          <a:ea typeface="Times New Roman"/>
                          <a:cs typeface="Times New Roman"/>
                        </a:rPr>
                        <a:t> · 1000 – 2</a:t>
                      </a:r>
                      <a:r>
                        <a:rPr lang="en-US" sz="2000" b="1" baseline="30000" dirty="0">
                          <a:solidFill>
                            <a:schemeClr val="tx2"/>
                          </a:solidFill>
                          <a:latin typeface="Times New Roman"/>
                          <a:ea typeface="Times New Roman"/>
                          <a:cs typeface="Times New Roman"/>
                        </a:rPr>
                        <a:t>0</a:t>
                      </a:r>
                      <a:r>
                        <a:rPr lang="en-US" sz="2000" b="1" dirty="0">
                          <a:solidFill>
                            <a:schemeClr val="tx2"/>
                          </a:solidFill>
                          <a:latin typeface="Times New Roman"/>
                          <a:ea typeface="Times New Roman"/>
                          <a:cs typeface="Times New Roman"/>
                        </a:rPr>
                        <a:t> · 100</a:t>
                      </a:r>
                      <a:r>
                        <a:rPr lang="en-US" sz="2000" b="1" dirty="0">
                          <a:latin typeface="Times New Roman"/>
                          <a:ea typeface="Times New Roman"/>
                          <a:cs typeface="Times New Roman"/>
                        </a:rPr>
                        <a:t>) – 2</a:t>
                      </a:r>
                      <a:r>
                        <a:rPr lang="en-US" sz="2000" b="1" baseline="30000" dirty="0">
                          <a:latin typeface="Times New Roman"/>
                          <a:ea typeface="Times New Roman"/>
                          <a:cs typeface="Times New Roman"/>
                        </a:rPr>
                        <a:t>1</a:t>
                      </a:r>
                      <a:r>
                        <a:rPr lang="en-US" sz="2000" b="1" dirty="0">
                          <a:latin typeface="Times New Roman"/>
                          <a:ea typeface="Times New Roman"/>
                          <a:cs typeface="Times New Roman"/>
                        </a:rPr>
                        <a:t> · 100</a:t>
                      </a:r>
                      <a:endParaRPr lang="en-US" sz="2000" b="1" dirty="0">
                        <a:latin typeface="Calibri"/>
                        <a:ea typeface="Calibri"/>
                        <a:cs typeface="Times New Roman"/>
                      </a:endParaRPr>
                    </a:p>
                    <a:p>
                      <a:pPr marL="0" marR="0" algn="ctr">
                        <a:spcBef>
                          <a:spcPts val="0"/>
                        </a:spcBef>
                        <a:spcAft>
                          <a:spcPts val="0"/>
                        </a:spcAft>
                      </a:pPr>
                      <a:r>
                        <a:rPr lang="en-US" sz="2000" b="1" dirty="0">
                          <a:latin typeface="Times New Roman"/>
                          <a:ea typeface="Times New Roman"/>
                          <a:cs typeface="Times New Roman"/>
                        </a:rPr>
                        <a:t>2</a:t>
                      </a:r>
                      <a:r>
                        <a:rPr lang="en-US" sz="2000" b="1" baseline="30000" dirty="0">
                          <a:latin typeface="Times New Roman"/>
                          <a:ea typeface="Times New Roman"/>
                          <a:cs typeface="Times New Roman"/>
                        </a:rPr>
                        <a:t>1</a:t>
                      </a:r>
                      <a:r>
                        <a:rPr lang="en-US" sz="2000" b="1" dirty="0">
                          <a:latin typeface="Times New Roman"/>
                          <a:ea typeface="Times New Roman"/>
                          <a:cs typeface="Times New Roman"/>
                        </a:rPr>
                        <a:t> · 1000 – 2</a:t>
                      </a:r>
                      <a:r>
                        <a:rPr lang="en-US" sz="2000" b="1" baseline="30000" dirty="0">
                          <a:latin typeface="Times New Roman"/>
                          <a:ea typeface="Times New Roman"/>
                          <a:cs typeface="Times New Roman"/>
                        </a:rPr>
                        <a:t>1</a:t>
                      </a:r>
                      <a:r>
                        <a:rPr lang="en-US" sz="2000" b="1" dirty="0">
                          <a:latin typeface="Times New Roman"/>
                          <a:ea typeface="Times New Roman"/>
                          <a:cs typeface="Times New Roman"/>
                        </a:rPr>
                        <a:t> · 100 – 2</a:t>
                      </a:r>
                      <a:r>
                        <a:rPr lang="en-US" sz="2000" b="1" baseline="30000" dirty="0">
                          <a:latin typeface="Times New Roman"/>
                          <a:ea typeface="Times New Roman"/>
                          <a:cs typeface="Times New Roman"/>
                        </a:rPr>
                        <a:t>1</a:t>
                      </a:r>
                      <a:r>
                        <a:rPr lang="en-US" sz="2000" b="1" dirty="0">
                          <a:latin typeface="Times New Roman"/>
                          <a:ea typeface="Times New Roman"/>
                          <a:cs typeface="Times New Roman"/>
                        </a:rPr>
                        <a:t> · 100</a:t>
                      </a:r>
                      <a:endParaRPr lang="en-US" sz="2000" b="1" dirty="0">
                        <a:latin typeface="Calibri"/>
                        <a:ea typeface="Calibri"/>
                        <a:cs typeface="Times New Roman"/>
                      </a:endParaRPr>
                    </a:p>
                    <a:p>
                      <a:pPr marL="0" marR="0" algn="ctr">
                        <a:spcBef>
                          <a:spcPts val="0"/>
                        </a:spcBef>
                        <a:spcAft>
                          <a:spcPts val="0"/>
                        </a:spcAft>
                      </a:pPr>
                      <a:r>
                        <a:rPr lang="en-US" sz="2000" b="1" dirty="0">
                          <a:latin typeface="Times New Roman"/>
                          <a:ea typeface="Times New Roman"/>
                          <a:cs typeface="Times New Roman"/>
                        </a:rPr>
                        <a:t>2</a:t>
                      </a:r>
                      <a:r>
                        <a:rPr lang="en-US" sz="2000" b="1" baseline="30000" dirty="0">
                          <a:latin typeface="Times New Roman"/>
                          <a:ea typeface="Times New Roman"/>
                          <a:cs typeface="Times New Roman"/>
                        </a:rPr>
                        <a:t>1</a:t>
                      </a:r>
                      <a:r>
                        <a:rPr lang="en-US" sz="2000" b="1" dirty="0">
                          <a:latin typeface="Times New Roman"/>
                          <a:ea typeface="Times New Roman"/>
                          <a:cs typeface="Times New Roman"/>
                        </a:rPr>
                        <a:t> · 1000 – 2 · 2</a:t>
                      </a:r>
                      <a:r>
                        <a:rPr lang="en-US" sz="2000" b="1" baseline="30000" dirty="0">
                          <a:latin typeface="Times New Roman"/>
                          <a:ea typeface="Times New Roman"/>
                          <a:cs typeface="Times New Roman"/>
                        </a:rPr>
                        <a:t>1</a:t>
                      </a:r>
                      <a:r>
                        <a:rPr lang="en-US" sz="2000" b="1" dirty="0">
                          <a:latin typeface="Times New Roman"/>
                          <a:ea typeface="Times New Roman"/>
                          <a:cs typeface="Times New Roman"/>
                        </a:rPr>
                        <a:t> · 100</a:t>
                      </a:r>
                      <a:endParaRPr lang="en-US" sz="2000" b="1" dirty="0">
                        <a:latin typeface="Calibri"/>
                        <a:ea typeface="Calibri"/>
                        <a:cs typeface="Times New Roman"/>
                      </a:endParaRPr>
                    </a:p>
                  </a:txBody>
                  <a:tcPr marL="28575" marR="28575" marT="28575" marB="28575" anchor="ctr"/>
                </a:tc>
              </a:tr>
              <a:tr h="1422400">
                <a:tc>
                  <a:txBody>
                    <a:bodyPr/>
                    <a:lstStyle/>
                    <a:p>
                      <a:pPr algn="ctr"/>
                      <a:endParaRPr lang="en-US" sz="2000" b="1" dirty="0" smtClean="0"/>
                    </a:p>
                    <a:p>
                      <a:pPr algn="ctr"/>
                      <a:r>
                        <a:rPr lang="en-US" sz="2000" b="1" dirty="0" smtClean="0"/>
                        <a:t>3</a:t>
                      </a:r>
                      <a:endParaRPr lang="en-US" sz="2000" b="1" dirty="0"/>
                    </a:p>
                  </a:txBody>
                  <a:tcPr/>
                </a:tc>
                <a:tc>
                  <a:txBody>
                    <a:bodyPr/>
                    <a:lstStyle/>
                    <a:p>
                      <a:pPr marL="0" marR="0" algn="ctr">
                        <a:spcBef>
                          <a:spcPts val="0"/>
                        </a:spcBef>
                        <a:spcAft>
                          <a:spcPts val="0"/>
                        </a:spcAft>
                      </a:pPr>
                      <a:r>
                        <a:rPr lang="en-US" sz="2000" b="1" dirty="0">
                          <a:latin typeface="Times New Roman"/>
                          <a:ea typeface="Times New Roman"/>
                          <a:cs typeface="Times New Roman"/>
                        </a:rPr>
                        <a:t>2 · </a:t>
                      </a:r>
                      <a:r>
                        <a:rPr lang="en-US" sz="2000" b="1" dirty="0">
                          <a:solidFill>
                            <a:schemeClr val="tx2"/>
                          </a:solidFill>
                          <a:latin typeface="Times New Roman"/>
                          <a:ea typeface="Times New Roman"/>
                          <a:cs typeface="Times New Roman"/>
                        </a:rPr>
                        <a:t>(2</a:t>
                      </a:r>
                      <a:r>
                        <a:rPr lang="en-US" sz="2000" b="1" baseline="30000" dirty="0">
                          <a:solidFill>
                            <a:schemeClr val="tx2"/>
                          </a:solidFill>
                          <a:latin typeface="Times New Roman"/>
                          <a:ea typeface="Times New Roman"/>
                          <a:cs typeface="Times New Roman"/>
                        </a:rPr>
                        <a:t>1</a:t>
                      </a:r>
                      <a:r>
                        <a:rPr lang="en-US" sz="2000" b="1" dirty="0">
                          <a:solidFill>
                            <a:schemeClr val="tx2"/>
                          </a:solidFill>
                          <a:latin typeface="Times New Roman"/>
                          <a:ea typeface="Times New Roman"/>
                          <a:cs typeface="Times New Roman"/>
                        </a:rPr>
                        <a:t> · 1000 – 2 · 2</a:t>
                      </a:r>
                      <a:r>
                        <a:rPr lang="en-US" sz="2000" b="1" baseline="30000" dirty="0">
                          <a:solidFill>
                            <a:schemeClr val="tx2"/>
                          </a:solidFill>
                          <a:latin typeface="Times New Roman"/>
                          <a:ea typeface="Times New Roman"/>
                          <a:cs typeface="Times New Roman"/>
                        </a:rPr>
                        <a:t>1</a:t>
                      </a:r>
                      <a:r>
                        <a:rPr lang="en-US" sz="2000" b="1" dirty="0">
                          <a:solidFill>
                            <a:schemeClr val="tx2"/>
                          </a:solidFill>
                          <a:latin typeface="Times New Roman"/>
                          <a:ea typeface="Times New Roman"/>
                          <a:cs typeface="Times New Roman"/>
                        </a:rPr>
                        <a:t> · 100</a:t>
                      </a:r>
                      <a:r>
                        <a:rPr lang="en-US" sz="2000" b="1" dirty="0">
                          <a:latin typeface="Times New Roman"/>
                          <a:ea typeface="Times New Roman"/>
                          <a:cs typeface="Times New Roman"/>
                        </a:rPr>
                        <a:t>) – 2</a:t>
                      </a:r>
                      <a:r>
                        <a:rPr lang="en-US" sz="2000" b="1" baseline="30000" dirty="0">
                          <a:latin typeface="Times New Roman"/>
                          <a:ea typeface="Times New Roman"/>
                          <a:cs typeface="Times New Roman"/>
                        </a:rPr>
                        <a:t>2</a:t>
                      </a:r>
                      <a:r>
                        <a:rPr lang="en-US" sz="2000" b="1" dirty="0">
                          <a:latin typeface="Times New Roman"/>
                          <a:ea typeface="Times New Roman"/>
                          <a:cs typeface="Times New Roman"/>
                        </a:rPr>
                        <a:t> · 100</a:t>
                      </a:r>
                      <a:endParaRPr lang="en-US" sz="2000" b="1" dirty="0">
                        <a:latin typeface="Calibri"/>
                        <a:ea typeface="Calibri"/>
                        <a:cs typeface="Times New Roman"/>
                      </a:endParaRPr>
                    </a:p>
                    <a:p>
                      <a:pPr marL="0" marR="0" algn="ctr">
                        <a:spcBef>
                          <a:spcPts val="0"/>
                        </a:spcBef>
                        <a:spcAft>
                          <a:spcPts val="0"/>
                        </a:spcAft>
                      </a:pPr>
                      <a:r>
                        <a:rPr lang="en-US" sz="2000" b="1" dirty="0">
                          <a:latin typeface="Times New Roman"/>
                          <a:ea typeface="Times New Roman"/>
                          <a:cs typeface="Times New Roman"/>
                        </a:rPr>
                        <a:t>2</a:t>
                      </a:r>
                      <a:r>
                        <a:rPr lang="en-US" sz="2000" b="1" baseline="30000" dirty="0">
                          <a:latin typeface="Times New Roman"/>
                          <a:ea typeface="Times New Roman"/>
                          <a:cs typeface="Times New Roman"/>
                        </a:rPr>
                        <a:t>2</a:t>
                      </a:r>
                      <a:r>
                        <a:rPr lang="en-US" sz="2000" b="1" dirty="0">
                          <a:latin typeface="Times New Roman"/>
                          <a:ea typeface="Times New Roman"/>
                          <a:cs typeface="Times New Roman"/>
                        </a:rPr>
                        <a:t> · 1000 – 2 · 2</a:t>
                      </a:r>
                      <a:r>
                        <a:rPr lang="en-US" sz="2000" b="1" baseline="30000" dirty="0">
                          <a:latin typeface="Times New Roman"/>
                          <a:ea typeface="Times New Roman"/>
                          <a:cs typeface="Times New Roman"/>
                        </a:rPr>
                        <a:t>2</a:t>
                      </a:r>
                      <a:r>
                        <a:rPr lang="en-US" sz="2000" b="1" dirty="0">
                          <a:latin typeface="Times New Roman"/>
                          <a:ea typeface="Times New Roman"/>
                          <a:cs typeface="Times New Roman"/>
                        </a:rPr>
                        <a:t> · 100 – 2</a:t>
                      </a:r>
                      <a:r>
                        <a:rPr lang="en-US" sz="2000" b="1" baseline="30000" dirty="0">
                          <a:latin typeface="Times New Roman"/>
                          <a:ea typeface="Times New Roman"/>
                          <a:cs typeface="Times New Roman"/>
                        </a:rPr>
                        <a:t>2</a:t>
                      </a:r>
                      <a:r>
                        <a:rPr lang="en-US" sz="2000" b="1" dirty="0">
                          <a:latin typeface="Times New Roman"/>
                          <a:ea typeface="Times New Roman"/>
                          <a:cs typeface="Times New Roman"/>
                        </a:rPr>
                        <a:t> · 100</a:t>
                      </a:r>
                      <a:endParaRPr lang="en-US" sz="2000" b="1" dirty="0">
                        <a:latin typeface="Calibri"/>
                        <a:ea typeface="Calibri"/>
                        <a:cs typeface="Times New Roman"/>
                      </a:endParaRPr>
                    </a:p>
                    <a:p>
                      <a:pPr marL="0" marR="0" algn="ctr">
                        <a:spcBef>
                          <a:spcPts val="0"/>
                        </a:spcBef>
                        <a:spcAft>
                          <a:spcPts val="0"/>
                        </a:spcAft>
                      </a:pPr>
                      <a:r>
                        <a:rPr lang="en-US" sz="2000" b="1" dirty="0">
                          <a:latin typeface="Times New Roman"/>
                          <a:ea typeface="Times New Roman"/>
                          <a:cs typeface="Times New Roman"/>
                        </a:rPr>
                        <a:t>2</a:t>
                      </a:r>
                      <a:r>
                        <a:rPr lang="en-US" sz="2000" b="1" baseline="30000" dirty="0">
                          <a:latin typeface="Times New Roman"/>
                          <a:ea typeface="Times New Roman"/>
                          <a:cs typeface="Times New Roman"/>
                        </a:rPr>
                        <a:t>2</a:t>
                      </a:r>
                      <a:r>
                        <a:rPr lang="en-US" sz="2000" b="1" dirty="0">
                          <a:latin typeface="Times New Roman"/>
                          <a:ea typeface="Times New Roman"/>
                          <a:cs typeface="Times New Roman"/>
                        </a:rPr>
                        <a:t> · 1000 – 3 · 2</a:t>
                      </a:r>
                      <a:r>
                        <a:rPr lang="en-US" sz="2000" b="1" baseline="30000" dirty="0">
                          <a:latin typeface="Times New Roman"/>
                          <a:ea typeface="Times New Roman"/>
                          <a:cs typeface="Times New Roman"/>
                        </a:rPr>
                        <a:t>2</a:t>
                      </a:r>
                      <a:r>
                        <a:rPr lang="en-US" sz="2000" b="1" dirty="0">
                          <a:latin typeface="Times New Roman"/>
                          <a:ea typeface="Times New Roman"/>
                          <a:cs typeface="Times New Roman"/>
                        </a:rPr>
                        <a:t> · 100</a:t>
                      </a:r>
                      <a:endParaRPr lang="en-US" sz="2000" b="1" dirty="0">
                        <a:latin typeface="Calibri"/>
                        <a:ea typeface="Calibri"/>
                        <a:cs typeface="Times New Roman"/>
                      </a:endParaRPr>
                    </a:p>
                  </a:txBody>
                  <a:tcPr marL="28575" marR="28575" marT="28575" marB="28575" anchor="ctr"/>
                </a:tc>
              </a:tr>
              <a:tr h="457200">
                <a:tc>
                  <a:txBody>
                    <a:bodyPr/>
                    <a:lstStyle/>
                    <a:p>
                      <a:pPr marL="0" marR="0" algn="ctr">
                        <a:spcBef>
                          <a:spcPts val="0"/>
                        </a:spcBef>
                        <a:spcAft>
                          <a:spcPts val="0"/>
                        </a:spcAft>
                      </a:pPr>
                      <a:r>
                        <a:rPr lang="en-US" sz="2000" b="1" dirty="0">
                          <a:latin typeface="Times New Roman"/>
                          <a:ea typeface="Times New Roman"/>
                          <a:cs typeface="Times New Roman"/>
                        </a:rPr>
                        <a:t>:</a:t>
                      </a:r>
                      <a:endParaRPr lang="en-US" sz="2000" b="1" dirty="0">
                        <a:latin typeface="Calibri"/>
                        <a:ea typeface="Calibri"/>
                        <a:cs typeface="Times New Roman"/>
                      </a:endParaRPr>
                    </a:p>
                  </a:txBody>
                  <a:tcPr marL="47625" marR="47625" marT="47625" marB="47625" anchor="ctr"/>
                </a:tc>
                <a:tc>
                  <a:txBody>
                    <a:bodyPr/>
                    <a:lstStyle/>
                    <a:p>
                      <a:pPr marL="0" marR="0" algn="ctr">
                        <a:spcBef>
                          <a:spcPts val="0"/>
                        </a:spcBef>
                        <a:spcAft>
                          <a:spcPts val="0"/>
                        </a:spcAft>
                      </a:pPr>
                      <a:r>
                        <a:rPr lang="en-US" sz="2000" b="1" dirty="0">
                          <a:latin typeface="Times New Roman"/>
                          <a:ea typeface="Times New Roman"/>
                          <a:cs typeface="Times New Roman"/>
                        </a:rPr>
                        <a:t>:</a:t>
                      </a:r>
                      <a:endParaRPr lang="en-US" sz="2000" b="1" dirty="0">
                        <a:latin typeface="Calibri"/>
                        <a:ea typeface="Calibri"/>
                        <a:cs typeface="Times New Roman"/>
                      </a:endParaRPr>
                    </a:p>
                  </a:txBody>
                  <a:tcPr marL="47625" marR="47625" marT="47625" marB="47625" anchor="ctr"/>
                </a:tc>
              </a:tr>
              <a:tr h="914400">
                <a:tc>
                  <a:txBody>
                    <a:bodyPr/>
                    <a:lstStyle/>
                    <a:p>
                      <a:pPr marL="0" marR="0" algn="ctr">
                        <a:spcBef>
                          <a:spcPts val="0"/>
                        </a:spcBef>
                        <a:spcAft>
                          <a:spcPts val="0"/>
                        </a:spcAft>
                      </a:pPr>
                      <a:r>
                        <a:rPr lang="en-US" sz="2000" b="1" i="1" dirty="0" smtClean="0">
                          <a:latin typeface="Calibri"/>
                          <a:ea typeface="Calibri"/>
                          <a:cs typeface="Times New Roman"/>
                        </a:rPr>
                        <a:t>n</a:t>
                      </a:r>
                      <a:endParaRPr lang="en-US" sz="2000" b="1" i="1" dirty="0">
                        <a:latin typeface="Calibri"/>
                        <a:ea typeface="Calibri"/>
                        <a:cs typeface="Times New Roman"/>
                      </a:endParaRPr>
                    </a:p>
                  </a:txBody>
                  <a:tcPr marL="47625" marR="47625" marT="47625" marB="47625" anchor="ctr"/>
                </a:tc>
                <a:tc>
                  <a:txBody>
                    <a:bodyPr/>
                    <a:lstStyle/>
                    <a:p>
                      <a:pPr marL="0" marR="0" algn="ctr">
                        <a:spcBef>
                          <a:spcPts val="0"/>
                        </a:spcBef>
                        <a:spcAft>
                          <a:spcPts val="0"/>
                        </a:spcAft>
                      </a:pPr>
                      <a:r>
                        <a:rPr lang="en-US" sz="2000" b="1" dirty="0">
                          <a:latin typeface="Times New Roman"/>
                          <a:ea typeface="Times New Roman"/>
                          <a:cs typeface="Times New Roman"/>
                        </a:rPr>
                        <a:t>2</a:t>
                      </a:r>
                      <a:r>
                        <a:rPr lang="en-US" sz="2000" b="1" i="1" baseline="30000" dirty="0">
                          <a:latin typeface="Times New Roman"/>
                          <a:ea typeface="Times New Roman"/>
                          <a:cs typeface="Times New Roman"/>
                        </a:rPr>
                        <a:t>n</a:t>
                      </a:r>
                      <a:r>
                        <a:rPr lang="en-US" sz="2000" b="1" baseline="30000" dirty="0">
                          <a:latin typeface="Times New Roman"/>
                          <a:ea typeface="Times New Roman"/>
                          <a:cs typeface="Times New Roman"/>
                        </a:rPr>
                        <a:t> – 1</a:t>
                      </a:r>
                      <a:r>
                        <a:rPr lang="en-US" sz="2000" b="1" dirty="0">
                          <a:latin typeface="Times New Roman"/>
                          <a:ea typeface="Times New Roman"/>
                          <a:cs typeface="Times New Roman"/>
                        </a:rPr>
                        <a:t> · 1000 – </a:t>
                      </a:r>
                      <a:r>
                        <a:rPr lang="en-US" sz="2000" b="1" i="1" dirty="0">
                          <a:latin typeface="Times New Roman"/>
                          <a:ea typeface="Times New Roman"/>
                          <a:cs typeface="Times New Roman"/>
                        </a:rPr>
                        <a:t>n</a:t>
                      </a:r>
                      <a:r>
                        <a:rPr lang="en-US" sz="2000" b="1" dirty="0">
                          <a:latin typeface="Times New Roman"/>
                          <a:ea typeface="Times New Roman"/>
                          <a:cs typeface="Times New Roman"/>
                        </a:rPr>
                        <a:t> · 2</a:t>
                      </a:r>
                      <a:r>
                        <a:rPr lang="en-US" sz="2000" b="1" i="1" baseline="30000" dirty="0">
                          <a:latin typeface="Times New Roman"/>
                          <a:ea typeface="Times New Roman"/>
                          <a:cs typeface="Times New Roman"/>
                        </a:rPr>
                        <a:t>n</a:t>
                      </a:r>
                      <a:r>
                        <a:rPr lang="en-US" sz="2000" b="1" baseline="30000" dirty="0">
                          <a:latin typeface="Times New Roman"/>
                          <a:ea typeface="Times New Roman"/>
                          <a:cs typeface="Times New Roman"/>
                        </a:rPr>
                        <a:t> – 1</a:t>
                      </a:r>
                      <a:r>
                        <a:rPr lang="en-US" sz="2000" b="1" dirty="0">
                          <a:latin typeface="Times New Roman"/>
                          <a:ea typeface="Times New Roman"/>
                          <a:cs typeface="Times New Roman"/>
                        </a:rPr>
                        <a:t> · 100 </a:t>
                      </a:r>
                      <a:endParaRPr lang="en-US" sz="2000" b="1" dirty="0">
                        <a:latin typeface="Calibri"/>
                        <a:ea typeface="Calibri"/>
                        <a:cs typeface="Times New Roman"/>
                      </a:endParaRPr>
                    </a:p>
                    <a:p>
                      <a:pPr marL="0" marR="0" algn="ctr">
                        <a:spcBef>
                          <a:spcPts val="0"/>
                        </a:spcBef>
                        <a:spcAft>
                          <a:spcPts val="0"/>
                        </a:spcAft>
                      </a:pPr>
                      <a:r>
                        <a:rPr lang="en-US" sz="2000" b="1" dirty="0">
                          <a:latin typeface="Times New Roman"/>
                          <a:ea typeface="Times New Roman"/>
                          <a:cs typeface="Times New Roman"/>
                        </a:rPr>
                        <a:t>2</a:t>
                      </a:r>
                      <a:r>
                        <a:rPr lang="en-US" sz="2000" b="1" i="1" baseline="30000" dirty="0">
                          <a:latin typeface="Times New Roman"/>
                          <a:ea typeface="Times New Roman"/>
                          <a:cs typeface="Times New Roman"/>
                        </a:rPr>
                        <a:t>n</a:t>
                      </a:r>
                      <a:r>
                        <a:rPr lang="en-US" sz="2000" b="1" baseline="30000" dirty="0">
                          <a:latin typeface="Times New Roman"/>
                          <a:ea typeface="Times New Roman"/>
                          <a:cs typeface="Times New Roman"/>
                        </a:rPr>
                        <a:t> – 1</a:t>
                      </a:r>
                      <a:r>
                        <a:rPr lang="en-US" sz="2000" b="1" dirty="0">
                          <a:latin typeface="Times New Roman"/>
                          <a:ea typeface="Times New Roman"/>
                          <a:cs typeface="Times New Roman"/>
                        </a:rPr>
                        <a:t> · (1000 – 100</a:t>
                      </a:r>
                      <a:r>
                        <a:rPr lang="en-US" sz="2000" b="1" i="1" dirty="0">
                          <a:latin typeface="Times New Roman"/>
                          <a:ea typeface="Times New Roman"/>
                          <a:cs typeface="Times New Roman"/>
                        </a:rPr>
                        <a:t>n</a:t>
                      </a:r>
                      <a:r>
                        <a:rPr lang="en-US" sz="1200" dirty="0">
                          <a:latin typeface="Times New Roman"/>
                          <a:ea typeface="Times New Roman"/>
                          <a:cs typeface="Times New Roman"/>
                        </a:rPr>
                        <a:t>)</a:t>
                      </a:r>
                      <a:endParaRPr lang="en-US" sz="1100" dirty="0">
                        <a:latin typeface="Calibri"/>
                        <a:ea typeface="Calibri"/>
                        <a:cs typeface="Times New Roman"/>
                      </a:endParaRPr>
                    </a:p>
                  </a:txBody>
                  <a:tcPr marL="28575" marR="28575" marT="28575" marB="28575" anchor="ctr"/>
                </a:tc>
              </a:tr>
            </a:tbl>
          </a:graphicData>
        </a:graphic>
      </p:graphicFrame>
      <p:sp>
        <p:nvSpPr>
          <p:cNvPr id="4" name="Slide Number Placeholder 3"/>
          <p:cNvSpPr>
            <a:spLocks noGrp="1"/>
          </p:cNvSpPr>
          <p:nvPr>
            <p:ph type="sldNum" sz="quarter" idx="12"/>
          </p:nvPr>
        </p:nvSpPr>
        <p:spPr/>
        <p:txBody>
          <a:bodyPr/>
          <a:lstStyle/>
          <a:p>
            <a:fld id="{774003E1-F956-4F62-9BC6-D960B4912AC0}" type="slidenum">
              <a:rPr lang="en-US" smtClean="0"/>
              <a:pPr/>
              <a:t>25</a:t>
            </a:fld>
            <a:endParaRPr lang="en-US"/>
          </a:p>
        </p:txBody>
      </p:sp>
      <p:cxnSp>
        <p:nvCxnSpPr>
          <p:cNvPr id="8" name="Straight Arrow Connector 7"/>
          <p:cNvCxnSpPr/>
          <p:nvPr/>
        </p:nvCxnSpPr>
        <p:spPr>
          <a:xfrm flipV="1">
            <a:off x="5943600" y="2667000"/>
            <a:ext cx="381000" cy="152400"/>
          </a:xfrm>
          <a:prstGeom prst="straightConnector1">
            <a:avLst/>
          </a:prstGeom>
          <a:ln>
            <a:solidFill>
              <a:srgbClr val="FF0000"/>
            </a:solidFill>
            <a:tailEnd type="arrow"/>
          </a:ln>
        </p:spPr>
        <p:style>
          <a:lnRef idx="1">
            <a:schemeClr val="accent1"/>
          </a:lnRef>
          <a:fillRef idx="0">
            <a:schemeClr val="accent1"/>
          </a:fillRef>
          <a:effectRef idx="0">
            <a:schemeClr val="accent1"/>
          </a:effectRef>
          <a:fontRef idx="minor">
            <a:schemeClr val="tx1"/>
          </a:fontRef>
        </p:style>
      </p:cxnSp>
      <p:cxnSp>
        <p:nvCxnSpPr>
          <p:cNvPr id="9" name="Straight Arrow Connector 8"/>
          <p:cNvCxnSpPr/>
          <p:nvPr/>
        </p:nvCxnSpPr>
        <p:spPr>
          <a:xfrm flipV="1">
            <a:off x="5791200" y="3733800"/>
            <a:ext cx="533400" cy="381000"/>
          </a:xfrm>
          <a:prstGeom prst="straightConnector1">
            <a:avLst/>
          </a:prstGeom>
          <a:ln>
            <a:solidFill>
              <a:srgbClr val="FF0000"/>
            </a:solidFill>
            <a:tailEnd type="arrow"/>
          </a:ln>
        </p:spPr>
        <p:style>
          <a:lnRef idx="1">
            <a:schemeClr val="accent1"/>
          </a:lnRef>
          <a:fillRef idx="0">
            <a:schemeClr val="accent1"/>
          </a:fillRef>
          <a:effectRef idx="0">
            <a:schemeClr val="accent1"/>
          </a:effectRef>
          <a:fontRef idx="minor">
            <a:schemeClr val="tx1"/>
          </a:fontRef>
        </p:style>
      </p:cxnSp>
      <p:sp>
        <p:nvSpPr>
          <p:cNvPr id="7" name="Date Placeholder 6"/>
          <p:cNvSpPr>
            <a:spLocks noGrp="1"/>
          </p:cNvSpPr>
          <p:nvPr>
            <p:ph type="dt" sz="half" idx="10"/>
          </p:nvPr>
        </p:nvSpPr>
        <p:spPr/>
        <p:txBody>
          <a:bodyPr/>
          <a:lstStyle/>
          <a:p>
            <a:endParaRPr lang="en-US"/>
          </a:p>
        </p:txBody>
      </p:sp>
    </p:spTree>
  </p:cSld>
  <p:clrMapOvr>
    <a:masterClrMapping/>
  </p:clrMapOvr>
</p:sld>
</file>

<file path=ppt/theme/theme1.xml><?xml version="1.0" encoding="utf-8"?>
<a:theme xmlns:a="http://schemas.openxmlformats.org/drawingml/2006/main" name="Common Core 6-8 TOT">
  <a:themeElements>
    <a:clrScheme name="Custom 8">
      <a:dk1>
        <a:srgbClr val="CC0066"/>
      </a:dk1>
      <a:lt1>
        <a:sysClr val="window" lastClr="FFFFFF"/>
      </a:lt1>
      <a:dk2>
        <a:srgbClr val="000000"/>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Civic">
      <a:majorFont>
        <a:latin typeface="Georgia"/>
        <a:ea typeface=""/>
        <a:cs typeface=""/>
        <a:font script="Jpan" typeface="ＭＳ Ｐゴシック"/>
        <a:font script="Hang" typeface="돋움"/>
        <a:font script="Hans" typeface="方正舒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ajorFont>
      <a:minorFont>
        <a:latin typeface="Georgia"/>
        <a:ea typeface=""/>
        <a:cs typeface=""/>
        <a:font script="Jpan" typeface="ＭＳ Ｐ明朝"/>
        <a:font script="Hang" typeface="바탕"/>
        <a:font script="Hans" typeface="方正舒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1_Custom Design">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3.xml><?xml version="1.0" encoding="utf-8"?>
<a:theme xmlns:a="http://schemas.openxmlformats.org/drawingml/2006/main" name="Custom Design">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4.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5.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
  <TotalTime>1464</TotalTime>
  <Words>1466</Words>
  <Application>Microsoft Office PowerPoint</Application>
  <PresentationFormat>On-screen Show (4:3)</PresentationFormat>
  <Paragraphs>289</Paragraphs>
  <Slides>25</Slides>
  <Notes>1</Notes>
  <HiddenSlides>0</HiddenSlides>
  <MMClips>0</MMClips>
  <ScaleCrop>false</ScaleCrop>
  <HeadingPairs>
    <vt:vector size="4" baseType="variant">
      <vt:variant>
        <vt:lpstr>Theme</vt:lpstr>
      </vt:variant>
      <vt:variant>
        <vt:i4>3</vt:i4>
      </vt:variant>
      <vt:variant>
        <vt:lpstr>Slide Titles</vt:lpstr>
      </vt:variant>
      <vt:variant>
        <vt:i4>25</vt:i4>
      </vt:variant>
    </vt:vector>
  </HeadingPairs>
  <TitlesOfParts>
    <vt:vector size="28" baseType="lpstr">
      <vt:lpstr>Common Core 6-8 TOT</vt:lpstr>
      <vt:lpstr>1_Custom Design</vt:lpstr>
      <vt:lpstr>Custom Design</vt:lpstr>
      <vt:lpstr>Slide 1</vt:lpstr>
      <vt:lpstr>PARCC Model Content Frameworks for Mathematics (pp 2 -3)</vt:lpstr>
      <vt:lpstr>PARCC Model Content Frameworks for Mathematics (page 3)</vt:lpstr>
      <vt:lpstr>PARCC Model Content Frameworks for Mathematics (page 4)</vt:lpstr>
      <vt:lpstr>PARCC Model Content Frameworks for Mathematics (pp 4 - 5)</vt:lpstr>
      <vt:lpstr>PARCC Model Content Frameworks for Mathematics (pp 4 - 5)</vt:lpstr>
      <vt:lpstr>PARCC Model Content Frameworks for Mathematics (pp 43 - 45)</vt:lpstr>
      <vt:lpstr>Referencing the CCSS for Mathematics</vt:lpstr>
      <vt:lpstr>Slide 9</vt:lpstr>
      <vt:lpstr>Work Session 2 CCSS for Mathematics “Scavenger Hunt”</vt:lpstr>
      <vt:lpstr>Work Session 2 continued</vt:lpstr>
      <vt:lpstr>Work Session 2 continued</vt:lpstr>
      <vt:lpstr>Work Session 2 continued</vt:lpstr>
      <vt:lpstr>Work Session 2 continued</vt:lpstr>
      <vt:lpstr>Work Session 2 continued</vt:lpstr>
      <vt:lpstr>Work Session 5a: Focusing on a High School CCSS (A-REI.11)</vt:lpstr>
      <vt:lpstr>Work Session 5a continued</vt:lpstr>
      <vt:lpstr>Work Session 5a continued</vt:lpstr>
      <vt:lpstr>Work Session 5a continued</vt:lpstr>
      <vt:lpstr>Work Session 5a continued</vt:lpstr>
      <vt:lpstr>Work Session 6a: Focusing on a High School CCSS (G-SRT.2)</vt:lpstr>
      <vt:lpstr>Work Session 6a  continued</vt:lpstr>
      <vt:lpstr>Work Session 7a: Focusing on a High School CCSS (F-BF.1a)</vt:lpstr>
      <vt:lpstr>Work Session 7b: Focusing on a High School CCSS (F-BF.1a)</vt:lpstr>
      <vt:lpstr>Work Session 7b continued</vt:lpstr>
    </vt:vector>
  </TitlesOfParts>
  <Company>Toshiba</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Mississippi Department of Education</dc:title>
  <dc:creator>Marla Davis, MDE Math Specialist</dc:creator>
  <cp:lastModifiedBy>Marla Davis</cp:lastModifiedBy>
  <cp:revision>124</cp:revision>
  <dcterms:created xsi:type="dcterms:W3CDTF">2011-12-13T19:10:03Z</dcterms:created>
  <dcterms:modified xsi:type="dcterms:W3CDTF">2012-07-02T16:19:19Z</dcterms:modified>
</cp:coreProperties>
</file>