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08C7D59-97B0-4B20-A39F-BF423EA22B0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BBDA0F5-23B1-4316-9698-121849CAA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1.2 – 1.3 Quiz Review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Calculus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a table of values to estimate the limit.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457200" y="2286001"/>
          <a:ext cx="3352800" cy="1607424"/>
        </p:xfrm>
        <a:graphic>
          <a:graphicData uri="http://schemas.openxmlformats.org/presentationml/2006/ole">
            <p:oleObj spid="_x0000_s1026" name="Equation" r:id="rId3" imgW="92700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graph to find the limits.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133600"/>
            <a:ext cx="2895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2057400"/>
          <a:ext cx="2362200" cy="1889760"/>
        </p:xfrm>
        <a:graphic>
          <a:graphicData uri="http://schemas.openxmlformats.org/presentationml/2006/ole">
            <p:oleObj spid="_x0000_s2050" name="Equation" r:id="rId4" imgW="82548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Give the value of the expression using the graph of f(x) shown.  If it does not exist explain why.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533400" y="2286000"/>
          <a:ext cx="1193800" cy="4064000"/>
        </p:xfrm>
        <a:graphic>
          <a:graphicData uri="http://schemas.openxmlformats.org/presentationml/2006/ole">
            <p:oleObj spid="_x0000_s3074" name="Equation" r:id="rId3" imgW="596880" imgH="2031840" progId="Equation.3">
              <p:embed/>
            </p:oleObj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2209800"/>
            <a:ext cx="46101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True/False – If false, explain.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the limit of f(x) as x approaches c does not exist, then f is undefined at x = c.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If f is undefined at x = c, then the limit of f(x) as x approaches c does not exist.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limits analytically.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457200" y="2133600"/>
          <a:ext cx="2444750" cy="4064000"/>
        </p:xfrm>
        <a:graphic>
          <a:graphicData uri="http://schemas.openxmlformats.org/presentationml/2006/ole">
            <p:oleObj spid="_x0000_s4098" name="Equation" r:id="rId3" imgW="1091880" imgH="1815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Limits Analytically.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457200" y="2133600"/>
          <a:ext cx="2903537" cy="4064000"/>
        </p:xfrm>
        <a:graphic>
          <a:graphicData uri="http://schemas.openxmlformats.org/presentationml/2006/ole">
            <p:oleObj spid="_x0000_s19458" name="Equation" r:id="rId3" imgW="761760" imgH="1066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 the limits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52400" y="2057400"/>
          <a:ext cx="2472743" cy="1600200"/>
        </p:xfrm>
        <a:graphic>
          <a:graphicData uri="http://schemas.openxmlformats.org/presentationml/2006/ole">
            <p:oleObj spid="_x0000_s20482" name="Equation" r:id="rId3" imgW="863280" imgH="55872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479800" y="2133600"/>
          <a:ext cx="3282950" cy="2819400"/>
        </p:xfrm>
        <a:graphic>
          <a:graphicData uri="http://schemas.openxmlformats.org/presentationml/2006/ole">
            <p:oleObj spid="_x0000_s20483" name="Equation" r:id="rId4" imgW="1168200" imgH="1002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448</TotalTime>
  <Words>113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Urban</vt:lpstr>
      <vt:lpstr>Microsoft Equation 3.0</vt:lpstr>
      <vt:lpstr>Equation</vt:lpstr>
      <vt:lpstr>1.2 – 1.3 Quiz Review </vt:lpstr>
      <vt:lpstr>Use a table of values to estimate the limit.</vt:lpstr>
      <vt:lpstr>Use the graph to find the limits.</vt:lpstr>
      <vt:lpstr>Give the value of the expression using the graph of f(x) shown.  If it does not exist explain why.</vt:lpstr>
      <vt:lpstr>True/False – If false, explain.</vt:lpstr>
      <vt:lpstr>Find the limits analytically.</vt:lpstr>
      <vt:lpstr>Find the Limits Analytically.</vt:lpstr>
      <vt:lpstr>Evaluate the limits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1.2 – 1.3 Quiz Review </dc:title>
  <dc:creator>Jessica Moore</dc:creator>
  <cp:lastModifiedBy>Jessica Moore</cp:lastModifiedBy>
  <cp:revision>29</cp:revision>
  <dcterms:created xsi:type="dcterms:W3CDTF">2012-09-12T15:50:53Z</dcterms:created>
  <dcterms:modified xsi:type="dcterms:W3CDTF">2013-09-12T17:14:58Z</dcterms:modified>
</cp:coreProperties>
</file>