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26f4e0793e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26f4e0793e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6f4e0793e6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6f4e0793e6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6f4e0793e6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26f4e0793e6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2e4cc50318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2e4cc50318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e4cc50318b_3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2e4cc50318b_3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2e4cc50318b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2e4cc50318b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e4cc50318b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2e4cc50318b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2e4cc50318b_3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2e4cc50318b_3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2e4cc50318b_3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2e4cc50318b_3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2e4cc50318b_3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2e4cc50318b_3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e4cc50318b_3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2e4cc50318b_3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e4cc50318b_3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2e4cc50318b_3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e4cc50318b_3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e4cc50318b_3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1" Type="http://schemas.openxmlformats.org/officeDocument/2006/relationships/image" Target="../media/image9.png"/><Relationship Id="rId10" Type="http://schemas.openxmlformats.org/officeDocument/2006/relationships/image" Target="../media/image1.png"/><Relationship Id="rId13" Type="http://schemas.openxmlformats.org/officeDocument/2006/relationships/image" Target="../media/image6.jpg"/><Relationship Id="rId12" Type="http://schemas.openxmlformats.org/officeDocument/2006/relationships/image" Target="../media/image4.png"/><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2.png"/><Relationship Id="rId9" Type="http://schemas.openxmlformats.org/officeDocument/2006/relationships/image" Target="../media/image8.png"/><Relationship Id="rId14" Type="http://schemas.openxmlformats.org/officeDocument/2006/relationships/image" Target="../media/image7.png"/><Relationship Id="rId5" Type="http://schemas.openxmlformats.org/officeDocument/2006/relationships/image" Target="../media/image5.png"/><Relationship Id="rId6" Type="http://schemas.openxmlformats.org/officeDocument/2006/relationships/image" Target="../media/image14.png"/><Relationship Id="rId7" Type="http://schemas.openxmlformats.org/officeDocument/2006/relationships/image" Target="../media/image3.png"/><Relationship Id="rId8" Type="http://schemas.openxmlformats.org/officeDocument/2006/relationships/image" Target="../media/image17.png"/></Relationships>
</file>

<file path=ppt/slides/_rels/slide3.xml.rels><?xml version="1.0" encoding="UTF-8" standalone="yes"?><Relationships xmlns="http://schemas.openxmlformats.org/package/2006/relationships"><Relationship Id="rId11" Type="http://schemas.openxmlformats.org/officeDocument/2006/relationships/image" Target="../media/image9.png"/><Relationship Id="rId10" Type="http://schemas.openxmlformats.org/officeDocument/2006/relationships/image" Target="../media/image1.png"/><Relationship Id="rId13" Type="http://schemas.openxmlformats.org/officeDocument/2006/relationships/image" Target="../media/image6.jpg"/><Relationship Id="rId12" Type="http://schemas.openxmlformats.org/officeDocument/2006/relationships/image" Target="../media/image4.png"/><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2.png"/><Relationship Id="rId9" Type="http://schemas.openxmlformats.org/officeDocument/2006/relationships/image" Target="../media/image8.png"/><Relationship Id="rId14" Type="http://schemas.openxmlformats.org/officeDocument/2006/relationships/image" Target="../media/image7.png"/><Relationship Id="rId5" Type="http://schemas.openxmlformats.org/officeDocument/2006/relationships/image" Target="../media/image5.png"/><Relationship Id="rId6" Type="http://schemas.openxmlformats.org/officeDocument/2006/relationships/image" Target="../media/image14.png"/><Relationship Id="rId7" Type="http://schemas.openxmlformats.org/officeDocument/2006/relationships/image" Target="../media/image3.png"/><Relationship Id="rId8" Type="http://schemas.openxmlformats.org/officeDocument/2006/relationships/image" Target="../media/image17.png"/></Relationships>
</file>

<file path=ppt/slides/_rels/slide4.xml.rels><?xml version="1.0" encoding="UTF-8" standalone="yes"?><Relationships xmlns="http://schemas.openxmlformats.org/package/2006/relationships"><Relationship Id="rId11" Type="http://schemas.openxmlformats.org/officeDocument/2006/relationships/image" Target="../media/image9.png"/><Relationship Id="rId10" Type="http://schemas.openxmlformats.org/officeDocument/2006/relationships/image" Target="../media/image1.png"/><Relationship Id="rId13" Type="http://schemas.openxmlformats.org/officeDocument/2006/relationships/image" Target="../media/image6.jpg"/><Relationship Id="rId12" Type="http://schemas.openxmlformats.org/officeDocument/2006/relationships/image" Target="../media/image4.png"/><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12.png"/><Relationship Id="rId9" Type="http://schemas.openxmlformats.org/officeDocument/2006/relationships/image" Target="../media/image8.png"/><Relationship Id="rId14" Type="http://schemas.openxmlformats.org/officeDocument/2006/relationships/image" Target="../media/image7.png"/><Relationship Id="rId5" Type="http://schemas.openxmlformats.org/officeDocument/2006/relationships/image" Target="../media/image5.png"/><Relationship Id="rId6" Type="http://schemas.openxmlformats.org/officeDocument/2006/relationships/image" Target="../media/image14.png"/><Relationship Id="rId7" Type="http://schemas.openxmlformats.org/officeDocument/2006/relationships/image" Target="../media/image3.png"/><Relationship Id="rId8"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2.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744575"/>
            <a:ext cx="8520600" cy="29826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Grouping Cards</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sz="2900"/>
              <a:t>The following are designed to be cut apart, laminated, and distributed to the students.  </a:t>
            </a:r>
            <a:endParaRPr sz="2900"/>
          </a:p>
          <a:p>
            <a:pPr indent="0" lvl="0" marL="0" rtl="0" algn="ctr">
              <a:spcBef>
                <a:spcPts val="0"/>
              </a:spcBef>
              <a:spcAft>
                <a:spcPts val="0"/>
              </a:spcAft>
              <a:buNone/>
            </a:pPr>
            <a:r>
              <a:rPr lang="en" sz="2900"/>
              <a:t>This set has 18 “unique” cards for 6 VNPS.</a:t>
            </a:r>
            <a:endParaRPr sz="2900"/>
          </a:p>
          <a:p>
            <a:pPr indent="0" lvl="0" marL="0" rtl="0" algn="ctr">
              <a:spcBef>
                <a:spcPts val="0"/>
              </a:spcBef>
              <a:spcAft>
                <a:spcPts val="0"/>
              </a:spcAft>
              <a:buNone/>
            </a:pPr>
            <a:r>
              <a:rPr lang="en" sz="2900"/>
              <a:t>The numbers were colored according to the color of the shape so they could be used independently.</a:t>
            </a:r>
            <a:endParaRPr sz="29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p:nvPr/>
        </p:nvSpPr>
        <p:spPr>
          <a:xfrm>
            <a:off x="3289475" y="284650"/>
            <a:ext cx="1098900" cy="1106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0" name="Google Shape;60;p14"/>
          <p:cNvSpPr txBox="1"/>
          <p:nvPr/>
        </p:nvSpPr>
        <p:spPr>
          <a:xfrm>
            <a:off x="1712000" y="1729525"/>
            <a:ext cx="590700" cy="49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100">
                <a:solidFill>
                  <a:srgbClr val="FF0000"/>
                </a:solidFill>
              </a:rPr>
              <a:t>2</a:t>
            </a:r>
            <a:endParaRPr b="1" sz="3100">
              <a:solidFill>
                <a:srgbClr val="FF0000"/>
              </a:solidFill>
            </a:endParaRPr>
          </a:p>
        </p:txBody>
      </p:sp>
      <p:pic>
        <p:nvPicPr>
          <p:cNvPr id="61" name="Google Shape;61;p14"/>
          <p:cNvPicPr preferRelativeResize="0"/>
          <p:nvPr/>
        </p:nvPicPr>
        <p:blipFill>
          <a:blip r:embed="rId3">
            <a:alphaModFix/>
          </a:blip>
          <a:stretch>
            <a:fillRect/>
          </a:stretch>
        </p:blipFill>
        <p:spPr>
          <a:xfrm>
            <a:off x="6390075" y="3565526"/>
            <a:ext cx="1159724" cy="1514752"/>
          </a:xfrm>
          <a:prstGeom prst="rect">
            <a:avLst/>
          </a:prstGeom>
          <a:noFill/>
          <a:ln>
            <a:noFill/>
          </a:ln>
        </p:spPr>
      </p:pic>
      <p:cxnSp>
        <p:nvCxnSpPr>
          <p:cNvPr id="62" name="Google Shape;62;p14"/>
          <p:cNvCxnSpPr/>
          <p:nvPr/>
        </p:nvCxnSpPr>
        <p:spPr>
          <a:xfrm>
            <a:off x="89700" y="2582375"/>
            <a:ext cx="8934000" cy="0"/>
          </a:xfrm>
          <a:prstGeom prst="straightConnector1">
            <a:avLst/>
          </a:prstGeom>
          <a:noFill/>
          <a:ln cap="flat" cmpd="sng" w="9525">
            <a:solidFill>
              <a:schemeClr val="dk2"/>
            </a:solidFill>
            <a:prstDash val="solid"/>
            <a:round/>
            <a:headEnd len="med" w="med" type="none"/>
            <a:tailEnd len="med" w="med" type="none"/>
          </a:ln>
        </p:spPr>
      </p:cxnSp>
      <p:pic>
        <p:nvPicPr>
          <p:cNvPr id="63" name="Google Shape;63;p14"/>
          <p:cNvPicPr preferRelativeResize="0"/>
          <p:nvPr/>
        </p:nvPicPr>
        <p:blipFill>
          <a:blip r:embed="rId4">
            <a:alphaModFix/>
          </a:blip>
          <a:stretch>
            <a:fillRect/>
          </a:stretch>
        </p:blipFill>
        <p:spPr>
          <a:xfrm>
            <a:off x="5185830" y="2761350"/>
            <a:ext cx="687582" cy="665400"/>
          </a:xfrm>
          <a:prstGeom prst="rect">
            <a:avLst/>
          </a:prstGeom>
          <a:noFill/>
          <a:ln>
            <a:noFill/>
          </a:ln>
        </p:spPr>
      </p:pic>
      <p:sp>
        <p:nvSpPr>
          <p:cNvPr id="64" name="Google Shape;64;p14"/>
          <p:cNvSpPr txBox="1"/>
          <p:nvPr/>
        </p:nvSpPr>
        <p:spPr>
          <a:xfrm>
            <a:off x="3337200" y="1583150"/>
            <a:ext cx="590700" cy="49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100">
                <a:solidFill>
                  <a:srgbClr val="FF9900"/>
                </a:solidFill>
              </a:rPr>
              <a:t>5</a:t>
            </a:r>
            <a:endParaRPr b="1" sz="3100">
              <a:solidFill>
                <a:srgbClr val="FF9900"/>
              </a:solidFill>
            </a:endParaRPr>
          </a:p>
        </p:txBody>
      </p:sp>
      <p:sp>
        <p:nvSpPr>
          <p:cNvPr id="65" name="Google Shape;65;p14"/>
          <p:cNvSpPr/>
          <p:nvPr/>
        </p:nvSpPr>
        <p:spPr>
          <a:xfrm>
            <a:off x="247488" y="202300"/>
            <a:ext cx="1098900" cy="975000"/>
          </a:xfrm>
          <a:prstGeom prst="hexagon">
            <a:avLst>
              <a:gd fmla="val 28852" name="adj"/>
              <a:gd fmla="val 115470" name="v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6" name="Google Shape;66;p14"/>
          <p:cNvPicPr preferRelativeResize="0"/>
          <p:nvPr/>
        </p:nvPicPr>
        <p:blipFill>
          <a:blip r:embed="rId5">
            <a:alphaModFix/>
          </a:blip>
          <a:stretch>
            <a:fillRect/>
          </a:stretch>
        </p:blipFill>
        <p:spPr>
          <a:xfrm>
            <a:off x="1590863" y="224662"/>
            <a:ext cx="1159700" cy="1370558"/>
          </a:xfrm>
          <a:prstGeom prst="rect">
            <a:avLst/>
          </a:prstGeom>
          <a:noFill/>
          <a:ln>
            <a:noFill/>
          </a:ln>
        </p:spPr>
      </p:pic>
      <p:pic>
        <p:nvPicPr>
          <p:cNvPr id="67" name="Google Shape;67;p14"/>
          <p:cNvPicPr preferRelativeResize="0"/>
          <p:nvPr/>
        </p:nvPicPr>
        <p:blipFill>
          <a:blip r:embed="rId6">
            <a:alphaModFix/>
          </a:blip>
          <a:stretch>
            <a:fillRect/>
          </a:stretch>
        </p:blipFill>
        <p:spPr>
          <a:xfrm>
            <a:off x="537500" y="1523428"/>
            <a:ext cx="821302" cy="902374"/>
          </a:xfrm>
          <a:prstGeom prst="rect">
            <a:avLst/>
          </a:prstGeom>
          <a:noFill/>
          <a:ln>
            <a:noFill/>
          </a:ln>
        </p:spPr>
      </p:pic>
      <p:cxnSp>
        <p:nvCxnSpPr>
          <p:cNvPr id="68" name="Google Shape;68;p14"/>
          <p:cNvCxnSpPr/>
          <p:nvPr/>
        </p:nvCxnSpPr>
        <p:spPr>
          <a:xfrm>
            <a:off x="2995025" y="127100"/>
            <a:ext cx="0" cy="4934100"/>
          </a:xfrm>
          <a:prstGeom prst="straightConnector1">
            <a:avLst/>
          </a:prstGeom>
          <a:noFill/>
          <a:ln cap="flat" cmpd="sng" w="9525">
            <a:solidFill>
              <a:schemeClr val="dk2"/>
            </a:solidFill>
            <a:prstDash val="solid"/>
            <a:round/>
            <a:headEnd len="med" w="med" type="none"/>
            <a:tailEnd len="med" w="med" type="none"/>
          </a:ln>
        </p:spPr>
      </p:cxnSp>
      <p:cxnSp>
        <p:nvCxnSpPr>
          <p:cNvPr id="69" name="Google Shape;69;p14"/>
          <p:cNvCxnSpPr/>
          <p:nvPr/>
        </p:nvCxnSpPr>
        <p:spPr>
          <a:xfrm>
            <a:off x="6048100" y="86000"/>
            <a:ext cx="0" cy="5016300"/>
          </a:xfrm>
          <a:prstGeom prst="straightConnector1">
            <a:avLst/>
          </a:prstGeom>
          <a:noFill/>
          <a:ln cap="flat" cmpd="sng" w="9525">
            <a:solidFill>
              <a:schemeClr val="dk2"/>
            </a:solidFill>
            <a:prstDash val="solid"/>
            <a:round/>
            <a:headEnd len="med" w="med" type="none"/>
            <a:tailEnd len="med" w="med" type="none"/>
          </a:ln>
        </p:spPr>
      </p:cxnSp>
      <p:sp>
        <p:nvSpPr>
          <p:cNvPr id="70" name="Google Shape;70;p14"/>
          <p:cNvSpPr txBox="1"/>
          <p:nvPr/>
        </p:nvSpPr>
        <p:spPr>
          <a:xfrm>
            <a:off x="6233300" y="127100"/>
            <a:ext cx="590700" cy="49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100">
                <a:solidFill>
                  <a:srgbClr val="FFFF00"/>
                </a:solidFill>
              </a:rPr>
              <a:t>3</a:t>
            </a:r>
            <a:endParaRPr b="1" sz="3100">
              <a:solidFill>
                <a:srgbClr val="FFFF00"/>
              </a:solidFill>
            </a:endParaRPr>
          </a:p>
        </p:txBody>
      </p:sp>
      <p:sp>
        <p:nvSpPr>
          <p:cNvPr id="71" name="Google Shape;71;p14"/>
          <p:cNvSpPr/>
          <p:nvPr/>
        </p:nvSpPr>
        <p:spPr>
          <a:xfrm>
            <a:off x="1558863" y="4103850"/>
            <a:ext cx="1223700" cy="799800"/>
          </a:xfrm>
          <a:prstGeom prst="trapezoid">
            <a:avLst>
              <a:gd fmla="val 25000"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72" name="Google Shape;72;p14"/>
          <p:cNvPicPr preferRelativeResize="0"/>
          <p:nvPr/>
        </p:nvPicPr>
        <p:blipFill>
          <a:blip r:embed="rId7">
            <a:alphaModFix/>
          </a:blip>
          <a:stretch>
            <a:fillRect/>
          </a:stretch>
        </p:blipFill>
        <p:spPr>
          <a:xfrm>
            <a:off x="3199613" y="3533100"/>
            <a:ext cx="1307644" cy="1370550"/>
          </a:xfrm>
          <a:prstGeom prst="rect">
            <a:avLst/>
          </a:prstGeom>
          <a:noFill/>
          <a:ln>
            <a:noFill/>
          </a:ln>
        </p:spPr>
      </p:pic>
      <p:pic>
        <p:nvPicPr>
          <p:cNvPr id="73" name="Google Shape;73;p14"/>
          <p:cNvPicPr preferRelativeResize="0"/>
          <p:nvPr/>
        </p:nvPicPr>
        <p:blipFill>
          <a:blip r:embed="rId8">
            <a:alphaModFix/>
          </a:blip>
          <a:stretch>
            <a:fillRect/>
          </a:stretch>
        </p:blipFill>
        <p:spPr>
          <a:xfrm>
            <a:off x="143125" y="2699813"/>
            <a:ext cx="1307651" cy="941922"/>
          </a:xfrm>
          <a:prstGeom prst="rect">
            <a:avLst/>
          </a:prstGeom>
          <a:noFill/>
          <a:ln>
            <a:noFill/>
          </a:ln>
        </p:spPr>
      </p:pic>
      <p:sp>
        <p:nvSpPr>
          <p:cNvPr id="74" name="Google Shape;74;p14"/>
          <p:cNvSpPr txBox="1"/>
          <p:nvPr/>
        </p:nvSpPr>
        <p:spPr>
          <a:xfrm>
            <a:off x="2302700" y="2664350"/>
            <a:ext cx="590700" cy="49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100">
                <a:solidFill>
                  <a:srgbClr val="38761D"/>
                </a:solidFill>
              </a:rPr>
              <a:t>6</a:t>
            </a:r>
            <a:endParaRPr b="1" sz="3100">
              <a:solidFill>
                <a:srgbClr val="38761D"/>
              </a:solidFill>
            </a:endParaRPr>
          </a:p>
        </p:txBody>
      </p:sp>
      <p:sp>
        <p:nvSpPr>
          <p:cNvPr id="75" name="Google Shape;75;p14"/>
          <p:cNvSpPr/>
          <p:nvPr/>
        </p:nvSpPr>
        <p:spPr>
          <a:xfrm>
            <a:off x="7575200" y="2674500"/>
            <a:ext cx="1407000" cy="1332000"/>
          </a:xfrm>
          <a:prstGeom prst="star5">
            <a:avLst>
              <a:gd fmla="val 19098" name="adj"/>
              <a:gd fmla="val 105146" name="hf"/>
              <a:gd fmla="val 110557" name="vf"/>
            </a:avLst>
          </a:prstGeom>
          <a:solidFill>
            <a:srgbClr val="EFEFEF"/>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8500"/>
          </a:p>
        </p:txBody>
      </p:sp>
      <p:pic>
        <p:nvPicPr>
          <p:cNvPr id="76" name="Google Shape;76;p14"/>
          <p:cNvPicPr preferRelativeResize="0"/>
          <p:nvPr/>
        </p:nvPicPr>
        <p:blipFill>
          <a:blip r:embed="rId9">
            <a:alphaModFix/>
          </a:blip>
          <a:stretch>
            <a:fillRect/>
          </a:stretch>
        </p:blipFill>
        <p:spPr>
          <a:xfrm>
            <a:off x="7064112" y="44274"/>
            <a:ext cx="1347126" cy="1856596"/>
          </a:xfrm>
          <a:prstGeom prst="rect">
            <a:avLst/>
          </a:prstGeom>
          <a:noFill/>
          <a:ln>
            <a:noFill/>
          </a:ln>
        </p:spPr>
      </p:pic>
      <p:pic>
        <p:nvPicPr>
          <p:cNvPr id="77" name="Google Shape;77;p14"/>
          <p:cNvPicPr preferRelativeResize="0"/>
          <p:nvPr/>
        </p:nvPicPr>
        <p:blipFill>
          <a:blip r:embed="rId10">
            <a:alphaModFix/>
          </a:blip>
          <a:stretch>
            <a:fillRect/>
          </a:stretch>
        </p:blipFill>
        <p:spPr>
          <a:xfrm>
            <a:off x="4509301" y="1649675"/>
            <a:ext cx="799800" cy="799800"/>
          </a:xfrm>
          <a:prstGeom prst="rect">
            <a:avLst/>
          </a:prstGeom>
          <a:noFill/>
          <a:ln>
            <a:noFill/>
          </a:ln>
        </p:spPr>
      </p:pic>
      <p:sp>
        <p:nvSpPr>
          <p:cNvPr id="78" name="Google Shape;78;p14"/>
          <p:cNvSpPr txBox="1"/>
          <p:nvPr/>
        </p:nvSpPr>
        <p:spPr>
          <a:xfrm>
            <a:off x="3149038" y="2761350"/>
            <a:ext cx="590700" cy="49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100">
                <a:solidFill>
                  <a:srgbClr val="0000FF"/>
                </a:solidFill>
              </a:rPr>
              <a:t>4</a:t>
            </a:r>
            <a:endParaRPr b="1" sz="3100">
              <a:solidFill>
                <a:srgbClr val="0000FF"/>
              </a:solidFill>
            </a:endParaRPr>
          </a:p>
        </p:txBody>
      </p:sp>
      <p:sp>
        <p:nvSpPr>
          <p:cNvPr id="79" name="Google Shape;79;p14"/>
          <p:cNvSpPr/>
          <p:nvPr/>
        </p:nvSpPr>
        <p:spPr>
          <a:xfrm>
            <a:off x="6157788" y="1391050"/>
            <a:ext cx="1307700" cy="1058100"/>
          </a:xfrm>
          <a:prstGeom prst="parallelogram">
            <a:avLst>
              <a:gd fmla="val 25000" name="adj"/>
            </a:avLst>
          </a:prstGeom>
          <a:solidFill>
            <a:srgbClr val="EFEFE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4300"/>
          </a:p>
        </p:txBody>
      </p:sp>
      <p:pic>
        <p:nvPicPr>
          <p:cNvPr id="80" name="Google Shape;80;p14"/>
          <p:cNvPicPr preferRelativeResize="0"/>
          <p:nvPr/>
        </p:nvPicPr>
        <p:blipFill>
          <a:blip r:embed="rId11">
            <a:alphaModFix/>
          </a:blip>
          <a:stretch>
            <a:fillRect/>
          </a:stretch>
        </p:blipFill>
        <p:spPr>
          <a:xfrm rot="1867466">
            <a:off x="200908" y="3572322"/>
            <a:ext cx="1388732" cy="1388729"/>
          </a:xfrm>
          <a:prstGeom prst="rect">
            <a:avLst/>
          </a:prstGeom>
          <a:noFill/>
          <a:ln>
            <a:noFill/>
          </a:ln>
        </p:spPr>
      </p:pic>
      <p:pic>
        <p:nvPicPr>
          <p:cNvPr id="81" name="Google Shape;81;p14"/>
          <p:cNvPicPr preferRelativeResize="0"/>
          <p:nvPr/>
        </p:nvPicPr>
        <p:blipFill>
          <a:blip r:embed="rId12">
            <a:alphaModFix/>
          </a:blip>
          <a:stretch>
            <a:fillRect/>
          </a:stretch>
        </p:blipFill>
        <p:spPr>
          <a:xfrm>
            <a:off x="6262193" y="2563205"/>
            <a:ext cx="1098900" cy="1098900"/>
          </a:xfrm>
          <a:prstGeom prst="rect">
            <a:avLst/>
          </a:prstGeom>
          <a:noFill/>
          <a:ln>
            <a:noFill/>
          </a:ln>
        </p:spPr>
      </p:pic>
      <p:sp>
        <p:nvSpPr>
          <p:cNvPr id="82" name="Google Shape;82;p14"/>
          <p:cNvSpPr txBox="1"/>
          <p:nvPr/>
        </p:nvSpPr>
        <p:spPr>
          <a:xfrm>
            <a:off x="8288663" y="4507200"/>
            <a:ext cx="590700" cy="49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100">
                <a:solidFill>
                  <a:srgbClr val="9900FF"/>
                </a:solidFill>
              </a:rPr>
              <a:t>1</a:t>
            </a:r>
            <a:endParaRPr b="1" sz="3100">
              <a:solidFill>
                <a:srgbClr val="9900FF"/>
              </a:solidFill>
            </a:endParaRPr>
          </a:p>
        </p:txBody>
      </p:sp>
      <p:sp>
        <p:nvSpPr>
          <p:cNvPr id="83" name="Google Shape;83;p14"/>
          <p:cNvSpPr/>
          <p:nvPr/>
        </p:nvSpPr>
        <p:spPr>
          <a:xfrm>
            <a:off x="4924288" y="4016250"/>
            <a:ext cx="1031700" cy="975000"/>
          </a:xfrm>
          <a:prstGeom prst="rtTriangle">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84" name="Google Shape;84;p14"/>
          <p:cNvPicPr preferRelativeResize="0"/>
          <p:nvPr/>
        </p:nvPicPr>
        <p:blipFill rotWithShape="1">
          <a:blip r:embed="rId13">
            <a:alphaModFix/>
          </a:blip>
          <a:srcRect b="0" l="961" r="951" t="0"/>
          <a:stretch/>
        </p:blipFill>
        <p:spPr>
          <a:xfrm>
            <a:off x="4924301" y="100125"/>
            <a:ext cx="902375" cy="1416660"/>
          </a:xfrm>
          <a:prstGeom prst="rect">
            <a:avLst/>
          </a:prstGeom>
          <a:noFill/>
          <a:ln>
            <a:noFill/>
          </a:ln>
        </p:spPr>
      </p:pic>
      <p:pic>
        <p:nvPicPr>
          <p:cNvPr id="85" name="Google Shape;85;p14"/>
          <p:cNvPicPr preferRelativeResize="0"/>
          <p:nvPr/>
        </p:nvPicPr>
        <p:blipFill>
          <a:blip r:embed="rId14">
            <a:alphaModFix/>
          </a:blip>
          <a:stretch>
            <a:fillRect/>
          </a:stretch>
        </p:blipFill>
        <p:spPr>
          <a:xfrm>
            <a:off x="8057487" y="1458986"/>
            <a:ext cx="902348" cy="103126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5"/>
          <p:cNvSpPr/>
          <p:nvPr/>
        </p:nvSpPr>
        <p:spPr>
          <a:xfrm>
            <a:off x="6298300" y="1275050"/>
            <a:ext cx="1098900" cy="1106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1" name="Google Shape;91;p15"/>
          <p:cNvSpPr txBox="1"/>
          <p:nvPr/>
        </p:nvSpPr>
        <p:spPr>
          <a:xfrm>
            <a:off x="1712000" y="1729525"/>
            <a:ext cx="590700" cy="49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100">
                <a:solidFill>
                  <a:srgbClr val="FF0000"/>
                </a:solidFill>
              </a:rPr>
              <a:t>3</a:t>
            </a:r>
            <a:endParaRPr b="1" sz="3100">
              <a:solidFill>
                <a:srgbClr val="FF0000"/>
              </a:solidFill>
            </a:endParaRPr>
          </a:p>
        </p:txBody>
      </p:sp>
      <p:pic>
        <p:nvPicPr>
          <p:cNvPr id="92" name="Google Shape;92;p15"/>
          <p:cNvPicPr preferRelativeResize="0"/>
          <p:nvPr/>
        </p:nvPicPr>
        <p:blipFill>
          <a:blip r:embed="rId3">
            <a:alphaModFix/>
          </a:blip>
          <a:stretch>
            <a:fillRect/>
          </a:stretch>
        </p:blipFill>
        <p:spPr>
          <a:xfrm>
            <a:off x="3062925" y="2545101"/>
            <a:ext cx="1159724" cy="1514752"/>
          </a:xfrm>
          <a:prstGeom prst="rect">
            <a:avLst/>
          </a:prstGeom>
          <a:noFill/>
          <a:ln>
            <a:noFill/>
          </a:ln>
        </p:spPr>
      </p:pic>
      <p:cxnSp>
        <p:nvCxnSpPr>
          <p:cNvPr id="93" name="Google Shape;93;p15"/>
          <p:cNvCxnSpPr/>
          <p:nvPr/>
        </p:nvCxnSpPr>
        <p:spPr>
          <a:xfrm>
            <a:off x="89700" y="2582375"/>
            <a:ext cx="8934000" cy="0"/>
          </a:xfrm>
          <a:prstGeom prst="straightConnector1">
            <a:avLst/>
          </a:prstGeom>
          <a:noFill/>
          <a:ln cap="flat" cmpd="sng" w="9525">
            <a:solidFill>
              <a:schemeClr val="dk2"/>
            </a:solidFill>
            <a:prstDash val="solid"/>
            <a:round/>
            <a:headEnd len="med" w="med" type="none"/>
            <a:tailEnd len="med" w="med" type="none"/>
          </a:ln>
        </p:spPr>
      </p:cxnSp>
      <p:pic>
        <p:nvPicPr>
          <p:cNvPr id="94" name="Google Shape;94;p15"/>
          <p:cNvPicPr preferRelativeResize="0"/>
          <p:nvPr/>
        </p:nvPicPr>
        <p:blipFill>
          <a:blip r:embed="rId4">
            <a:alphaModFix/>
          </a:blip>
          <a:stretch>
            <a:fillRect/>
          </a:stretch>
        </p:blipFill>
        <p:spPr>
          <a:xfrm>
            <a:off x="4769305" y="1661688"/>
            <a:ext cx="687582" cy="665400"/>
          </a:xfrm>
          <a:prstGeom prst="rect">
            <a:avLst/>
          </a:prstGeom>
          <a:noFill/>
          <a:ln>
            <a:noFill/>
          </a:ln>
        </p:spPr>
      </p:pic>
      <p:sp>
        <p:nvSpPr>
          <p:cNvPr id="95" name="Google Shape;95;p15"/>
          <p:cNvSpPr txBox="1"/>
          <p:nvPr/>
        </p:nvSpPr>
        <p:spPr>
          <a:xfrm>
            <a:off x="3337200" y="1583150"/>
            <a:ext cx="590700" cy="49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100">
                <a:solidFill>
                  <a:srgbClr val="FF9900"/>
                </a:solidFill>
              </a:rPr>
              <a:t>6</a:t>
            </a:r>
            <a:endParaRPr b="1" sz="3100">
              <a:solidFill>
                <a:srgbClr val="FF9900"/>
              </a:solidFill>
            </a:endParaRPr>
          </a:p>
        </p:txBody>
      </p:sp>
      <p:sp>
        <p:nvSpPr>
          <p:cNvPr id="96" name="Google Shape;96;p15"/>
          <p:cNvSpPr/>
          <p:nvPr/>
        </p:nvSpPr>
        <p:spPr>
          <a:xfrm>
            <a:off x="3188288" y="212600"/>
            <a:ext cx="1098900" cy="975000"/>
          </a:xfrm>
          <a:prstGeom prst="hexagon">
            <a:avLst>
              <a:gd fmla="val 28852" name="adj"/>
              <a:gd fmla="val 115470" name="v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97" name="Google Shape;97;p15"/>
          <p:cNvPicPr preferRelativeResize="0"/>
          <p:nvPr/>
        </p:nvPicPr>
        <p:blipFill>
          <a:blip r:embed="rId5">
            <a:alphaModFix/>
          </a:blip>
          <a:stretch>
            <a:fillRect/>
          </a:stretch>
        </p:blipFill>
        <p:spPr>
          <a:xfrm>
            <a:off x="7527925" y="85988"/>
            <a:ext cx="1159700" cy="1370558"/>
          </a:xfrm>
          <a:prstGeom prst="rect">
            <a:avLst/>
          </a:prstGeom>
          <a:noFill/>
          <a:ln>
            <a:noFill/>
          </a:ln>
        </p:spPr>
      </p:pic>
      <p:pic>
        <p:nvPicPr>
          <p:cNvPr id="98" name="Google Shape;98;p15"/>
          <p:cNvPicPr preferRelativeResize="0"/>
          <p:nvPr/>
        </p:nvPicPr>
        <p:blipFill>
          <a:blip r:embed="rId6">
            <a:alphaModFix/>
          </a:blip>
          <a:stretch>
            <a:fillRect/>
          </a:stretch>
        </p:blipFill>
        <p:spPr>
          <a:xfrm>
            <a:off x="7086200" y="4105440"/>
            <a:ext cx="821302" cy="902374"/>
          </a:xfrm>
          <a:prstGeom prst="rect">
            <a:avLst/>
          </a:prstGeom>
          <a:noFill/>
          <a:ln>
            <a:noFill/>
          </a:ln>
        </p:spPr>
      </p:pic>
      <p:cxnSp>
        <p:nvCxnSpPr>
          <p:cNvPr id="99" name="Google Shape;99;p15"/>
          <p:cNvCxnSpPr/>
          <p:nvPr/>
        </p:nvCxnSpPr>
        <p:spPr>
          <a:xfrm>
            <a:off x="2995025" y="127100"/>
            <a:ext cx="0" cy="4934100"/>
          </a:xfrm>
          <a:prstGeom prst="straightConnector1">
            <a:avLst/>
          </a:prstGeom>
          <a:noFill/>
          <a:ln cap="flat" cmpd="sng" w="9525">
            <a:solidFill>
              <a:schemeClr val="dk2"/>
            </a:solidFill>
            <a:prstDash val="solid"/>
            <a:round/>
            <a:headEnd len="med" w="med" type="none"/>
            <a:tailEnd len="med" w="med" type="none"/>
          </a:ln>
        </p:spPr>
      </p:cxnSp>
      <p:cxnSp>
        <p:nvCxnSpPr>
          <p:cNvPr id="100" name="Google Shape;100;p15"/>
          <p:cNvCxnSpPr/>
          <p:nvPr/>
        </p:nvCxnSpPr>
        <p:spPr>
          <a:xfrm>
            <a:off x="6048100" y="86000"/>
            <a:ext cx="0" cy="5016300"/>
          </a:xfrm>
          <a:prstGeom prst="straightConnector1">
            <a:avLst/>
          </a:prstGeom>
          <a:noFill/>
          <a:ln cap="flat" cmpd="sng" w="9525">
            <a:solidFill>
              <a:schemeClr val="dk2"/>
            </a:solidFill>
            <a:prstDash val="solid"/>
            <a:round/>
            <a:headEnd len="med" w="med" type="none"/>
            <a:tailEnd len="med" w="med" type="none"/>
          </a:ln>
        </p:spPr>
      </p:cxnSp>
      <p:sp>
        <p:nvSpPr>
          <p:cNvPr id="101" name="Google Shape;101;p15"/>
          <p:cNvSpPr txBox="1"/>
          <p:nvPr/>
        </p:nvSpPr>
        <p:spPr>
          <a:xfrm>
            <a:off x="6233300" y="127100"/>
            <a:ext cx="590700" cy="49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100">
                <a:solidFill>
                  <a:srgbClr val="FFFF00"/>
                </a:solidFill>
              </a:rPr>
              <a:t>2</a:t>
            </a:r>
            <a:endParaRPr b="1" sz="3100">
              <a:solidFill>
                <a:srgbClr val="FFFF00"/>
              </a:solidFill>
            </a:endParaRPr>
          </a:p>
        </p:txBody>
      </p:sp>
      <p:sp>
        <p:nvSpPr>
          <p:cNvPr id="102" name="Google Shape;102;p15"/>
          <p:cNvSpPr/>
          <p:nvPr/>
        </p:nvSpPr>
        <p:spPr>
          <a:xfrm>
            <a:off x="7722300" y="2833650"/>
            <a:ext cx="1223700" cy="799800"/>
          </a:xfrm>
          <a:prstGeom prst="trapezoid">
            <a:avLst>
              <a:gd fmla="val 25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03" name="Google Shape;103;p15"/>
          <p:cNvPicPr preferRelativeResize="0"/>
          <p:nvPr/>
        </p:nvPicPr>
        <p:blipFill>
          <a:blip r:embed="rId7">
            <a:alphaModFix/>
          </a:blip>
          <a:stretch>
            <a:fillRect/>
          </a:stretch>
        </p:blipFill>
        <p:spPr>
          <a:xfrm>
            <a:off x="1599125" y="127088"/>
            <a:ext cx="1307644" cy="1370550"/>
          </a:xfrm>
          <a:prstGeom prst="rect">
            <a:avLst/>
          </a:prstGeom>
          <a:noFill/>
          <a:ln>
            <a:noFill/>
          </a:ln>
        </p:spPr>
      </p:pic>
      <p:pic>
        <p:nvPicPr>
          <p:cNvPr id="104" name="Google Shape;104;p15"/>
          <p:cNvPicPr preferRelativeResize="0"/>
          <p:nvPr/>
        </p:nvPicPr>
        <p:blipFill>
          <a:blip r:embed="rId8">
            <a:alphaModFix/>
          </a:blip>
          <a:stretch>
            <a:fillRect/>
          </a:stretch>
        </p:blipFill>
        <p:spPr>
          <a:xfrm>
            <a:off x="4639125" y="4085663"/>
            <a:ext cx="1307651" cy="941922"/>
          </a:xfrm>
          <a:prstGeom prst="rect">
            <a:avLst/>
          </a:prstGeom>
          <a:noFill/>
          <a:ln>
            <a:noFill/>
          </a:ln>
        </p:spPr>
      </p:pic>
      <p:sp>
        <p:nvSpPr>
          <p:cNvPr id="105" name="Google Shape;105;p15"/>
          <p:cNvSpPr txBox="1"/>
          <p:nvPr/>
        </p:nvSpPr>
        <p:spPr>
          <a:xfrm>
            <a:off x="2302700" y="2664350"/>
            <a:ext cx="590700" cy="49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100">
                <a:solidFill>
                  <a:srgbClr val="38761D"/>
                </a:solidFill>
              </a:rPr>
              <a:t>4</a:t>
            </a:r>
            <a:endParaRPr b="1" sz="3100">
              <a:solidFill>
                <a:srgbClr val="38761D"/>
              </a:solidFill>
            </a:endParaRPr>
          </a:p>
        </p:txBody>
      </p:sp>
      <p:sp>
        <p:nvSpPr>
          <p:cNvPr id="106" name="Google Shape;106;p15"/>
          <p:cNvSpPr/>
          <p:nvPr/>
        </p:nvSpPr>
        <p:spPr>
          <a:xfrm>
            <a:off x="1520137" y="3566725"/>
            <a:ext cx="1407000" cy="1332000"/>
          </a:xfrm>
          <a:prstGeom prst="star5">
            <a:avLst>
              <a:gd fmla="val 19098" name="adj"/>
              <a:gd fmla="val 105146" name="hf"/>
              <a:gd fmla="val 110557" name="vf"/>
            </a:avLst>
          </a:prstGeom>
          <a:solidFill>
            <a:srgbClr val="EFEFEF"/>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8500"/>
          </a:p>
        </p:txBody>
      </p:sp>
      <p:pic>
        <p:nvPicPr>
          <p:cNvPr id="107" name="Google Shape;107;p15"/>
          <p:cNvPicPr preferRelativeResize="0"/>
          <p:nvPr/>
        </p:nvPicPr>
        <p:blipFill>
          <a:blip r:embed="rId9">
            <a:alphaModFix/>
          </a:blip>
          <a:stretch>
            <a:fillRect/>
          </a:stretch>
        </p:blipFill>
        <p:spPr>
          <a:xfrm>
            <a:off x="4461801" y="86000"/>
            <a:ext cx="1223701" cy="1686464"/>
          </a:xfrm>
          <a:prstGeom prst="rect">
            <a:avLst/>
          </a:prstGeom>
          <a:noFill/>
          <a:ln>
            <a:noFill/>
          </a:ln>
        </p:spPr>
      </p:pic>
      <p:pic>
        <p:nvPicPr>
          <p:cNvPr id="108" name="Google Shape;108;p15"/>
          <p:cNvPicPr preferRelativeResize="0"/>
          <p:nvPr/>
        </p:nvPicPr>
        <p:blipFill>
          <a:blip r:embed="rId10">
            <a:alphaModFix/>
          </a:blip>
          <a:stretch>
            <a:fillRect/>
          </a:stretch>
        </p:blipFill>
        <p:spPr>
          <a:xfrm>
            <a:off x="166849" y="2588162"/>
            <a:ext cx="902354" cy="902375"/>
          </a:xfrm>
          <a:prstGeom prst="rect">
            <a:avLst/>
          </a:prstGeom>
          <a:noFill/>
          <a:ln>
            <a:noFill/>
          </a:ln>
        </p:spPr>
      </p:pic>
      <p:sp>
        <p:nvSpPr>
          <p:cNvPr id="109" name="Google Shape;109;p15"/>
          <p:cNvSpPr txBox="1"/>
          <p:nvPr/>
        </p:nvSpPr>
        <p:spPr>
          <a:xfrm>
            <a:off x="4920838" y="2738925"/>
            <a:ext cx="590700" cy="49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100">
                <a:solidFill>
                  <a:srgbClr val="0000FF"/>
                </a:solidFill>
              </a:rPr>
              <a:t>1</a:t>
            </a:r>
            <a:endParaRPr b="1" sz="3100">
              <a:solidFill>
                <a:srgbClr val="0000FF"/>
              </a:solidFill>
            </a:endParaRPr>
          </a:p>
        </p:txBody>
      </p:sp>
      <p:sp>
        <p:nvSpPr>
          <p:cNvPr id="110" name="Google Shape;110;p15"/>
          <p:cNvSpPr/>
          <p:nvPr/>
        </p:nvSpPr>
        <p:spPr>
          <a:xfrm>
            <a:off x="3163213" y="3977150"/>
            <a:ext cx="1307700" cy="1058100"/>
          </a:xfrm>
          <a:prstGeom prst="parallelogram">
            <a:avLst>
              <a:gd fmla="val 25000" name="adj"/>
            </a:avLst>
          </a:prstGeom>
          <a:solidFill>
            <a:srgbClr val="EFEFE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4300"/>
          </a:p>
        </p:txBody>
      </p:sp>
      <p:pic>
        <p:nvPicPr>
          <p:cNvPr id="111" name="Google Shape;111;p15"/>
          <p:cNvPicPr preferRelativeResize="0"/>
          <p:nvPr/>
        </p:nvPicPr>
        <p:blipFill>
          <a:blip r:embed="rId11">
            <a:alphaModFix/>
          </a:blip>
          <a:stretch>
            <a:fillRect/>
          </a:stretch>
        </p:blipFill>
        <p:spPr>
          <a:xfrm rot="1924353">
            <a:off x="6098658" y="2656297"/>
            <a:ext cx="1388731" cy="1388729"/>
          </a:xfrm>
          <a:prstGeom prst="rect">
            <a:avLst/>
          </a:prstGeom>
          <a:noFill/>
          <a:ln>
            <a:noFill/>
          </a:ln>
        </p:spPr>
      </p:pic>
      <p:pic>
        <p:nvPicPr>
          <p:cNvPr id="112" name="Google Shape;112;p15"/>
          <p:cNvPicPr preferRelativeResize="0"/>
          <p:nvPr/>
        </p:nvPicPr>
        <p:blipFill>
          <a:blip r:embed="rId12">
            <a:alphaModFix/>
          </a:blip>
          <a:stretch>
            <a:fillRect/>
          </a:stretch>
        </p:blipFill>
        <p:spPr>
          <a:xfrm>
            <a:off x="7844606" y="1393330"/>
            <a:ext cx="1098900" cy="1098900"/>
          </a:xfrm>
          <a:prstGeom prst="rect">
            <a:avLst/>
          </a:prstGeom>
          <a:noFill/>
          <a:ln>
            <a:noFill/>
          </a:ln>
        </p:spPr>
      </p:pic>
      <p:sp>
        <p:nvSpPr>
          <p:cNvPr id="113" name="Google Shape;113;p15"/>
          <p:cNvSpPr txBox="1"/>
          <p:nvPr/>
        </p:nvSpPr>
        <p:spPr>
          <a:xfrm>
            <a:off x="8288638" y="4223100"/>
            <a:ext cx="590700" cy="49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100">
                <a:solidFill>
                  <a:srgbClr val="9900FF"/>
                </a:solidFill>
              </a:rPr>
              <a:t>5</a:t>
            </a:r>
            <a:endParaRPr b="1" sz="3100">
              <a:solidFill>
                <a:srgbClr val="9900FF"/>
              </a:solidFill>
            </a:endParaRPr>
          </a:p>
        </p:txBody>
      </p:sp>
      <p:sp>
        <p:nvSpPr>
          <p:cNvPr id="114" name="Google Shape;114;p15"/>
          <p:cNvSpPr/>
          <p:nvPr/>
        </p:nvSpPr>
        <p:spPr>
          <a:xfrm>
            <a:off x="395700" y="192800"/>
            <a:ext cx="1031700" cy="975000"/>
          </a:xfrm>
          <a:prstGeom prst="rtTriangl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15" name="Google Shape;115;p15"/>
          <p:cNvPicPr preferRelativeResize="0"/>
          <p:nvPr/>
        </p:nvPicPr>
        <p:blipFill rotWithShape="1">
          <a:blip r:embed="rId13">
            <a:alphaModFix/>
          </a:blip>
          <a:srcRect b="0" l="951" r="961" t="0"/>
          <a:stretch/>
        </p:blipFill>
        <p:spPr>
          <a:xfrm>
            <a:off x="253925" y="3482191"/>
            <a:ext cx="1031699" cy="1619635"/>
          </a:xfrm>
          <a:prstGeom prst="rect">
            <a:avLst/>
          </a:prstGeom>
          <a:noFill/>
          <a:ln>
            <a:noFill/>
          </a:ln>
        </p:spPr>
      </p:pic>
      <p:pic>
        <p:nvPicPr>
          <p:cNvPr id="116" name="Google Shape;116;p15"/>
          <p:cNvPicPr preferRelativeResize="0"/>
          <p:nvPr/>
        </p:nvPicPr>
        <p:blipFill>
          <a:blip r:embed="rId14">
            <a:alphaModFix/>
          </a:blip>
          <a:stretch>
            <a:fillRect/>
          </a:stretch>
        </p:blipFill>
        <p:spPr>
          <a:xfrm>
            <a:off x="460387" y="1359449"/>
            <a:ext cx="902348" cy="103126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6"/>
          <p:cNvSpPr/>
          <p:nvPr/>
        </p:nvSpPr>
        <p:spPr>
          <a:xfrm>
            <a:off x="221088" y="218075"/>
            <a:ext cx="1098900" cy="1106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2" name="Google Shape;122;p16"/>
          <p:cNvSpPr txBox="1"/>
          <p:nvPr/>
        </p:nvSpPr>
        <p:spPr>
          <a:xfrm>
            <a:off x="1712000" y="1729525"/>
            <a:ext cx="590700" cy="49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100">
                <a:solidFill>
                  <a:srgbClr val="FF0000"/>
                </a:solidFill>
              </a:rPr>
              <a:t>4</a:t>
            </a:r>
            <a:endParaRPr b="1" sz="3100">
              <a:solidFill>
                <a:srgbClr val="FF0000"/>
              </a:solidFill>
            </a:endParaRPr>
          </a:p>
        </p:txBody>
      </p:sp>
      <p:pic>
        <p:nvPicPr>
          <p:cNvPr id="123" name="Google Shape;123;p16"/>
          <p:cNvPicPr preferRelativeResize="0"/>
          <p:nvPr/>
        </p:nvPicPr>
        <p:blipFill>
          <a:blip r:embed="rId3">
            <a:alphaModFix/>
          </a:blip>
          <a:stretch>
            <a:fillRect/>
          </a:stretch>
        </p:blipFill>
        <p:spPr>
          <a:xfrm>
            <a:off x="6213163" y="1014501"/>
            <a:ext cx="1159724" cy="1514752"/>
          </a:xfrm>
          <a:prstGeom prst="rect">
            <a:avLst/>
          </a:prstGeom>
          <a:noFill/>
          <a:ln>
            <a:noFill/>
          </a:ln>
        </p:spPr>
      </p:pic>
      <p:cxnSp>
        <p:nvCxnSpPr>
          <p:cNvPr id="124" name="Google Shape;124;p16"/>
          <p:cNvCxnSpPr/>
          <p:nvPr/>
        </p:nvCxnSpPr>
        <p:spPr>
          <a:xfrm>
            <a:off x="89700" y="2582375"/>
            <a:ext cx="8934000" cy="0"/>
          </a:xfrm>
          <a:prstGeom prst="straightConnector1">
            <a:avLst/>
          </a:prstGeom>
          <a:noFill/>
          <a:ln cap="flat" cmpd="sng" w="9525">
            <a:solidFill>
              <a:schemeClr val="dk2"/>
            </a:solidFill>
            <a:prstDash val="solid"/>
            <a:round/>
            <a:headEnd len="med" w="med" type="none"/>
            <a:tailEnd len="med" w="med" type="none"/>
          </a:ln>
        </p:spPr>
      </p:cxnSp>
      <p:pic>
        <p:nvPicPr>
          <p:cNvPr id="125" name="Google Shape;125;p16"/>
          <p:cNvPicPr preferRelativeResize="0"/>
          <p:nvPr/>
        </p:nvPicPr>
        <p:blipFill>
          <a:blip r:embed="rId4">
            <a:alphaModFix/>
          </a:blip>
          <a:stretch>
            <a:fillRect/>
          </a:stretch>
        </p:blipFill>
        <p:spPr>
          <a:xfrm>
            <a:off x="493030" y="1684113"/>
            <a:ext cx="687582" cy="665400"/>
          </a:xfrm>
          <a:prstGeom prst="rect">
            <a:avLst/>
          </a:prstGeom>
          <a:noFill/>
          <a:ln>
            <a:noFill/>
          </a:ln>
        </p:spPr>
      </p:pic>
      <p:sp>
        <p:nvSpPr>
          <p:cNvPr id="126" name="Google Shape;126;p16"/>
          <p:cNvSpPr txBox="1"/>
          <p:nvPr/>
        </p:nvSpPr>
        <p:spPr>
          <a:xfrm>
            <a:off x="3337200" y="1583150"/>
            <a:ext cx="590700" cy="49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100">
                <a:solidFill>
                  <a:srgbClr val="FF9900"/>
                </a:solidFill>
              </a:rPr>
              <a:t>1</a:t>
            </a:r>
            <a:endParaRPr b="1" sz="3100">
              <a:solidFill>
                <a:srgbClr val="FF9900"/>
              </a:solidFill>
            </a:endParaRPr>
          </a:p>
        </p:txBody>
      </p:sp>
      <p:sp>
        <p:nvSpPr>
          <p:cNvPr id="127" name="Google Shape;127;p16"/>
          <p:cNvSpPr/>
          <p:nvPr/>
        </p:nvSpPr>
        <p:spPr>
          <a:xfrm>
            <a:off x="7359888" y="127100"/>
            <a:ext cx="1098900" cy="975000"/>
          </a:xfrm>
          <a:prstGeom prst="hexagon">
            <a:avLst>
              <a:gd fmla="val 28852" name="adj"/>
              <a:gd fmla="val 115470" name="v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28" name="Google Shape;128;p16"/>
          <p:cNvPicPr preferRelativeResize="0"/>
          <p:nvPr/>
        </p:nvPicPr>
        <p:blipFill>
          <a:blip r:embed="rId5">
            <a:alphaModFix/>
          </a:blip>
          <a:stretch>
            <a:fillRect/>
          </a:stretch>
        </p:blipFill>
        <p:spPr>
          <a:xfrm>
            <a:off x="4839963" y="80738"/>
            <a:ext cx="1159700" cy="1370558"/>
          </a:xfrm>
          <a:prstGeom prst="rect">
            <a:avLst/>
          </a:prstGeom>
          <a:noFill/>
          <a:ln>
            <a:noFill/>
          </a:ln>
        </p:spPr>
      </p:pic>
      <p:pic>
        <p:nvPicPr>
          <p:cNvPr id="129" name="Google Shape;129;p16"/>
          <p:cNvPicPr preferRelativeResize="0"/>
          <p:nvPr/>
        </p:nvPicPr>
        <p:blipFill>
          <a:blip r:embed="rId6">
            <a:alphaModFix/>
          </a:blip>
          <a:stretch>
            <a:fillRect/>
          </a:stretch>
        </p:blipFill>
        <p:spPr>
          <a:xfrm>
            <a:off x="349425" y="2741590"/>
            <a:ext cx="821302" cy="902374"/>
          </a:xfrm>
          <a:prstGeom prst="rect">
            <a:avLst/>
          </a:prstGeom>
          <a:noFill/>
          <a:ln>
            <a:noFill/>
          </a:ln>
        </p:spPr>
      </p:pic>
      <p:cxnSp>
        <p:nvCxnSpPr>
          <p:cNvPr id="130" name="Google Shape;130;p16"/>
          <p:cNvCxnSpPr/>
          <p:nvPr/>
        </p:nvCxnSpPr>
        <p:spPr>
          <a:xfrm>
            <a:off x="2995025" y="127100"/>
            <a:ext cx="0" cy="4934100"/>
          </a:xfrm>
          <a:prstGeom prst="straightConnector1">
            <a:avLst/>
          </a:prstGeom>
          <a:noFill/>
          <a:ln cap="flat" cmpd="sng" w="9525">
            <a:solidFill>
              <a:schemeClr val="dk2"/>
            </a:solidFill>
            <a:prstDash val="solid"/>
            <a:round/>
            <a:headEnd len="med" w="med" type="none"/>
            <a:tailEnd len="med" w="med" type="none"/>
          </a:ln>
        </p:spPr>
      </p:cxnSp>
      <p:cxnSp>
        <p:nvCxnSpPr>
          <p:cNvPr id="131" name="Google Shape;131;p16"/>
          <p:cNvCxnSpPr/>
          <p:nvPr/>
        </p:nvCxnSpPr>
        <p:spPr>
          <a:xfrm>
            <a:off x="6048100" y="86000"/>
            <a:ext cx="0" cy="5016300"/>
          </a:xfrm>
          <a:prstGeom prst="straightConnector1">
            <a:avLst/>
          </a:prstGeom>
          <a:noFill/>
          <a:ln cap="flat" cmpd="sng" w="9525">
            <a:solidFill>
              <a:schemeClr val="dk2"/>
            </a:solidFill>
            <a:prstDash val="solid"/>
            <a:round/>
            <a:headEnd len="med" w="med" type="none"/>
            <a:tailEnd len="med" w="med" type="none"/>
          </a:ln>
        </p:spPr>
      </p:cxnSp>
      <p:sp>
        <p:nvSpPr>
          <p:cNvPr id="132" name="Google Shape;132;p16"/>
          <p:cNvSpPr txBox="1"/>
          <p:nvPr/>
        </p:nvSpPr>
        <p:spPr>
          <a:xfrm>
            <a:off x="6233300" y="127100"/>
            <a:ext cx="590700" cy="49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100">
                <a:solidFill>
                  <a:srgbClr val="FFFF00"/>
                </a:solidFill>
              </a:rPr>
              <a:t>6</a:t>
            </a:r>
            <a:endParaRPr b="1" sz="3100">
              <a:solidFill>
                <a:srgbClr val="FFFF00"/>
              </a:solidFill>
            </a:endParaRPr>
          </a:p>
        </p:txBody>
      </p:sp>
      <p:sp>
        <p:nvSpPr>
          <p:cNvPr id="133" name="Google Shape;133;p16"/>
          <p:cNvSpPr/>
          <p:nvPr/>
        </p:nvSpPr>
        <p:spPr>
          <a:xfrm>
            <a:off x="3305650" y="214700"/>
            <a:ext cx="1223700" cy="799800"/>
          </a:xfrm>
          <a:prstGeom prst="trapezoid">
            <a:avLst>
              <a:gd fmla="val 25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34" name="Google Shape;134;p16"/>
          <p:cNvPicPr preferRelativeResize="0"/>
          <p:nvPr/>
        </p:nvPicPr>
        <p:blipFill>
          <a:blip r:embed="rId7">
            <a:alphaModFix/>
          </a:blip>
          <a:stretch>
            <a:fillRect/>
          </a:stretch>
        </p:blipFill>
        <p:spPr>
          <a:xfrm>
            <a:off x="151075" y="3690663"/>
            <a:ext cx="1307644" cy="1370550"/>
          </a:xfrm>
          <a:prstGeom prst="rect">
            <a:avLst/>
          </a:prstGeom>
          <a:noFill/>
          <a:ln>
            <a:noFill/>
          </a:ln>
        </p:spPr>
      </p:pic>
      <p:pic>
        <p:nvPicPr>
          <p:cNvPr id="135" name="Google Shape;135;p16"/>
          <p:cNvPicPr preferRelativeResize="0"/>
          <p:nvPr/>
        </p:nvPicPr>
        <p:blipFill>
          <a:blip r:embed="rId8">
            <a:alphaModFix/>
          </a:blip>
          <a:stretch>
            <a:fillRect/>
          </a:stretch>
        </p:blipFill>
        <p:spPr>
          <a:xfrm>
            <a:off x="6298800" y="4119288"/>
            <a:ext cx="1307651" cy="941922"/>
          </a:xfrm>
          <a:prstGeom prst="rect">
            <a:avLst/>
          </a:prstGeom>
          <a:noFill/>
          <a:ln>
            <a:noFill/>
          </a:ln>
        </p:spPr>
      </p:pic>
      <p:sp>
        <p:nvSpPr>
          <p:cNvPr id="136" name="Google Shape;136;p16"/>
          <p:cNvSpPr txBox="1"/>
          <p:nvPr/>
        </p:nvSpPr>
        <p:spPr>
          <a:xfrm>
            <a:off x="2302700" y="2664350"/>
            <a:ext cx="590700" cy="49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100">
                <a:solidFill>
                  <a:srgbClr val="38761D"/>
                </a:solidFill>
              </a:rPr>
              <a:t>2</a:t>
            </a:r>
            <a:endParaRPr b="1" sz="3100">
              <a:solidFill>
                <a:srgbClr val="38761D"/>
              </a:solidFill>
            </a:endParaRPr>
          </a:p>
        </p:txBody>
      </p:sp>
      <p:sp>
        <p:nvSpPr>
          <p:cNvPr id="137" name="Google Shape;137;p16"/>
          <p:cNvSpPr/>
          <p:nvPr/>
        </p:nvSpPr>
        <p:spPr>
          <a:xfrm>
            <a:off x="3088325" y="2658563"/>
            <a:ext cx="1407000" cy="1332000"/>
          </a:xfrm>
          <a:prstGeom prst="star5">
            <a:avLst>
              <a:gd fmla="val 19098" name="adj"/>
              <a:gd fmla="val 105146" name="hf"/>
              <a:gd fmla="val 110557" name="vf"/>
            </a:avLst>
          </a:prstGeom>
          <a:solidFill>
            <a:srgbClr val="EFEFEF"/>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8500"/>
          </a:p>
        </p:txBody>
      </p:sp>
      <p:pic>
        <p:nvPicPr>
          <p:cNvPr id="138" name="Google Shape;138;p16"/>
          <p:cNvPicPr preferRelativeResize="0"/>
          <p:nvPr/>
        </p:nvPicPr>
        <p:blipFill>
          <a:blip r:embed="rId9">
            <a:alphaModFix/>
          </a:blip>
          <a:stretch>
            <a:fillRect/>
          </a:stretch>
        </p:blipFill>
        <p:spPr>
          <a:xfrm>
            <a:off x="6233301" y="2635512"/>
            <a:ext cx="1223701" cy="1686464"/>
          </a:xfrm>
          <a:prstGeom prst="rect">
            <a:avLst/>
          </a:prstGeom>
          <a:noFill/>
          <a:ln>
            <a:noFill/>
          </a:ln>
        </p:spPr>
      </p:pic>
      <p:pic>
        <p:nvPicPr>
          <p:cNvPr id="139" name="Google Shape;139;p16"/>
          <p:cNvPicPr preferRelativeResize="0"/>
          <p:nvPr/>
        </p:nvPicPr>
        <p:blipFill>
          <a:blip r:embed="rId10">
            <a:alphaModFix/>
          </a:blip>
          <a:stretch>
            <a:fillRect/>
          </a:stretch>
        </p:blipFill>
        <p:spPr>
          <a:xfrm>
            <a:off x="7750124" y="1451312"/>
            <a:ext cx="902354" cy="902375"/>
          </a:xfrm>
          <a:prstGeom prst="rect">
            <a:avLst/>
          </a:prstGeom>
          <a:noFill/>
          <a:ln>
            <a:noFill/>
          </a:ln>
        </p:spPr>
      </p:pic>
      <p:sp>
        <p:nvSpPr>
          <p:cNvPr id="140" name="Google Shape;140;p16"/>
          <p:cNvSpPr txBox="1"/>
          <p:nvPr/>
        </p:nvSpPr>
        <p:spPr>
          <a:xfrm>
            <a:off x="3421875" y="4267850"/>
            <a:ext cx="590700" cy="49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100">
                <a:solidFill>
                  <a:srgbClr val="0000FF"/>
                </a:solidFill>
              </a:rPr>
              <a:t>5</a:t>
            </a:r>
            <a:endParaRPr b="1" sz="3100">
              <a:solidFill>
                <a:srgbClr val="0000FF"/>
              </a:solidFill>
            </a:endParaRPr>
          </a:p>
        </p:txBody>
      </p:sp>
      <p:sp>
        <p:nvSpPr>
          <p:cNvPr id="141" name="Google Shape;141;p16"/>
          <p:cNvSpPr/>
          <p:nvPr/>
        </p:nvSpPr>
        <p:spPr>
          <a:xfrm>
            <a:off x="7484338" y="2873688"/>
            <a:ext cx="1307700" cy="1058100"/>
          </a:xfrm>
          <a:prstGeom prst="parallelogram">
            <a:avLst>
              <a:gd fmla="val 25000" name="adj"/>
            </a:avLst>
          </a:prstGeom>
          <a:solidFill>
            <a:srgbClr val="EFEFE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4300"/>
          </a:p>
        </p:txBody>
      </p:sp>
      <p:pic>
        <p:nvPicPr>
          <p:cNvPr id="142" name="Google Shape;142;p16"/>
          <p:cNvPicPr preferRelativeResize="0"/>
          <p:nvPr/>
        </p:nvPicPr>
        <p:blipFill>
          <a:blip r:embed="rId11">
            <a:alphaModFix/>
          </a:blip>
          <a:stretch>
            <a:fillRect/>
          </a:stretch>
        </p:blipFill>
        <p:spPr>
          <a:xfrm rot="1924353">
            <a:off x="4554483" y="2616397"/>
            <a:ext cx="1388731" cy="1388729"/>
          </a:xfrm>
          <a:prstGeom prst="rect">
            <a:avLst/>
          </a:prstGeom>
          <a:noFill/>
          <a:ln>
            <a:noFill/>
          </a:ln>
        </p:spPr>
      </p:pic>
      <p:pic>
        <p:nvPicPr>
          <p:cNvPr id="143" name="Google Shape;143;p16"/>
          <p:cNvPicPr preferRelativeResize="0"/>
          <p:nvPr/>
        </p:nvPicPr>
        <p:blipFill>
          <a:blip r:embed="rId12">
            <a:alphaModFix/>
          </a:blip>
          <a:stretch>
            <a:fillRect/>
          </a:stretch>
        </p:blipFill>
        <p:spPr>
          <a:xfrm>
            <a:off x="4439456" y="3872130"/>
            <a:ext cx="1098900" cy="1098900"/>
          </a:xfrm>
          <a:prstGeom prst="rect">
            <a:avLst/>
          </a:prstGeom>
          <a:noFill/>
          <a:ln>
            <a:noFill/>
          </a:ln>
        </p:spPr>
      </p:pic>
      <p:sp>
        <p:nvSpPr>
          <p:cNvPr id="144" name="Google Shape;144;p16"/>
          <p:cNvSpPr txBox="1"/>
          <p:nvPr/>
        </p:nvSpPr>
        <p:spPr>
          <a:xfrm>
            <a:off x="8288638" y="4223100"/>
            <a:ext cx="590700" cy="49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100">
                <a:solidFill>
                  <a:srgbClr val="9900FF"/>
                </a:solidFill>
              </a:rPr>
              <a:t>3</a:t>
            </a:r>
            <a:endParaRPr b="1" sz="3100">
              <a:solidFill>
                <a:srgbClr val="9900FF"/>
              </a:solidFill>
            </a:endParaRPr>
          </a:p>
        </p:txBody>
      </p:sp>
      <p:sp>
        <p:nvSpPr>
          <p:cNvPr id="145" name="Google Shape;145;p16"/>
          <p:cNvSpPr/>
          <p:nvPr/>
        </p:nvSpPr>
        <p:spPr>
          <a:xfrm>
            <a:off x="1795125" y="3738288"/>
            <a:ext cx="1031700" cy="975000"/>
          </a:xfrm>
          <a:prstGeom prst="rtTriangle">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46" name="Google Shape;146;p16"/>
          <p:cNvPicPr preferRelativeResize="0"/>
          <p:nvPr/>
        </p:nvPicPr>
        <p:blipFill rotWithShape="1">
          <a:blip r:embed="rId13">
            <a:alphaModFix/>
          </a:blip>
          <a:srcRect b="0" l="951" r="961" t="0"/>
          <a:stretch/>
        </p:blipFill>
        <p:spPr>
          <a:xfrm>
            <a:off x="1743063" y="152841"/>
            <a:ext cx="1031699" cy="1619635"/>
          </a:xfrm>
          <a:prstGeom prst="rect">
            <a:avLst/>
          </a:prstGeom>
          <a:noFill/>
          <a:ln>
            <a:noFill/>
          </a:ln>
        </p:spPr>
      </p:pic>
      <p:pic>
        <p:nvPicPr>
          <p:cNvPr id="147" name="Google Shape;147;p16"/>
          <p:cNvPicPr preferRelativeResize="0"/>
          <p:nvPr/>
        </p:nvPicPr>
        <p:blipFill>
          <a:blip r:embed="rId14">
            <a:alphaModFix/>
          </a:blip>
          <a:stretch>
            <a:fillRect/>
          </a:stretch>
        </p:blipFill>
        <p:spPr>
          <a:xfrm>
            <a:off x="4222662" y="1501199"/>
            <a:ext cx="902348" cy="103126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7"/>
          <p:cNvSpPr txBox="1"/>
          <p:nvPr>
            <p:ph idx="1" type="body"/>
          </p:nvPr>
        </p:nvSpPr>
        <p:spPr>
          <a:xfrm>
            <a:off x="311700" y="1003950"/>
            <a:ext cx="8520600" cy="176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200">
                <a:solidFill>
                  <a:schemeClr val="dk1"/>
                </a:solidFill>
              </a:rPr>
              <a:t>Signs f</a:t>
            </a:r>
            <a:r>
              <a:rPr lang="en" sz="4200">
                <a:solidFill>
                  <a:schemeClr val="dk1"/>
                </a:solidFill>
              </a:rPr>
              <a:t>or the VNPS</a:t>
            </a:r>
            <a:endParaRPr sz="4200">
              <a:solidFill>
                <a:schemeClr val="dk1"/>
              </a:solidFill>
            </a:endParaRPr>
          </a:p>
          <a:p>
            <a:pPr indent="0" lvl="0" marL="0" rtl="0" algn="ctr">
              <a:spcBef>
                <a:spcPts val="1200"/>
              </a:spcBef>
              <a:spcAft>
                <a:spcPts val="1200"/>
              </a:spcAft>
              <a:buNone/>
            </a:pPr>
            <a:r>
              <a:rPr lang="en" sz="2300">
                <a:solidFill>
                  <a:schemeClr val="dk1"/>
                </a:solidFill>
              </a:rPr>
              <a:t>The following pages are designed to be printed, cut apart, laminated, and placed above a VNPS.  These have been designed for 6 VNPS so each will get a shape, a color, a number, a card suit, and a math symbol. After handing out the small cards in the beginning of this file, you can call out “Shapes” and send the students to the boards according to what (gray) shape is on their card.</a:t>
            </a:r>
            <a:endParaRPr sz="23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8"/>
          <p:cNvSpPr/>
          <p:nvPr/>
        </p:nvSpPr>
        <p:spPr>
          <a:xfrm>
            <a:off x="171875" y="130950"/>
            <a:ext cx="5935500" cy="4881600"/>
          </a:xfrm>
          <a:prstGeom prst="rtTriangle">
            <a:avLst/>
          </a:prstGeom>
          <a:solidFill>
            <a:srgbClr val="FF0000"/>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500"/>
              <a:t>1</a:t>
            </a:r>
            <a:endParaRPr b="1" sz="2800"/>
          </a:p>
          <a:p>
            <a:pPr indent="0" lvl="0" marL="0" rtl="0" algn="l">
              <a:spcBef>
                <a:spcPts val="0"/>
              </a:spcBef>
              <a:spcAft>
                <a:spcPts val="0"/>
              </a:spcAft>
              <a:buNone/>
            </a:pPr>
            <a:r>
              <a:t/>
            </a:r>
            <a:endParaRPr b="1" sz="3200"/>
          </a:p>
          <a:p>
            <a:pPr indent="0" lvl="0" marL="0" rtl="0" algn="l">
              <a:spcBef>
                <a:spcPts val="0"/>
              </a:spcBef>
              <a:spcAft>
                <a:spcPts val="0"/>
              </a:spcAft>
              <a:buNone/>
            </a:pPr>
            <a:r>
              <a:t/>
            </a:r>
            <a:endParaRPr b="1" sz="3200"/>
          </a:p>
        </p:txBody>
      </p:sp>
      <p:sp>
        <p:nvSpPr>
          <p:cNvPr id="158" name="Google Shape;158;p18"/>
          <p:cNvSpPr txBox="1"/>
          <p:nvPr/>
        </p:nvSpPr>
        <p:spPr>
          <a:xfrm>
            <a:off x="256700" y="4008150"/>
            <a:ext cx="5153400" cy="66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 sz="5500">
                <a:solidFill>
                  <a:srgbClr val="000000"/>
                </a:solidFill>
              </a:rPr>
              <a:t>Right Triangle</a:t>
            </a:r>
            <a:endParaRPr sz="5500"/>
          </a:p>
        </p:txBody>
      </p:sp>
      <p:pic>
        <p:nvPicPr>
          <p:cNvPr id="159" name="Google Shape;159;p18"/>
          <p:cNvPicPr preferRelativeResize="0"/>
          <p:nvPr/>
        </p:nvPicPr>
        <p:blipFill rotWithShape="1">
          <a:blip r:embed="rId3">
            <a:alphaModFix/>
          </a:blip>
          <a:srcRect b="0" l="0" r="0" t="0"/>
          <a:stretch/>
        </p:blipFill>
        <p:spPr>
          <a:xfrm>
            <a:off x="5189575" y="130950"/>
            <a:ext cx="3796749" cy="39794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9"/>
          <p:cNvSpPr/>
          <p:nvPr/>
        </p:nvSpPr>
        <p:spPr>
          <a:xfrm>
            <a:off x="84225" y="183350"/>
            <a:ext cx="5820900" cy="4743900"/>
          </a:xfrm>
          <a:prstGeom prst="parallelogram">
            <a:avLst>
              <a:gd fmla="val 25000" name="adj"/>
            </a:avLst>
          </a:prstGeom>
          <a:solidFill>
            <a:srgbClr val="1155CC"/>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8500"/>
              <a:t>2</a:t>
            </a:r>
            <a:endParaRPr b="1" sz="8500"/>
          </a:p>
          <a:p>
            <a:pPr indent="0" lvl="0" marL="0" rtl="0" algn="ctr">
              <a:spcBef>
                <a:spcPts val="0"/>
              </a:spcBef>
              <a:spcAft>
                <a:spcPts val="0"/>
              </a:spcAft>
              <a:buNone/>
            </a:pPr>
            <a:r>
              <a:t/>
            </a:r>
            <a:endParaRPr b="1" sz="3000"/>
          </a:p>
          <a:p>
            <a:pPr indent="0" lvl="0" marL="0" rtl="0" algn="ctr">
              <a:spcBef>
                <a:spcPts val="0"/>
              </a:spcBef>
              <a:spcAft>
                <a:spcPts val="0"/>
              </a:spcAft>
              <a:buNone/>
            </a:pPr>
            <a:r>
              <a:t/>
            </a:r>
            <a:endParaRPr b="1" sz="4300"/>
          </a:p>
        </p:txBody>
      </p:sp>
      <p:pic>
        <p:nvPicPr>
          <p:cNvPr id="165" name="Google Shape;165;p19"/>
          <p:cNvPicPr preferRelativeResize="0"/>
          <p:nvPr/>
        </p:nvPicPr>
        <p:blipFill rotWithShape="1">
          <a:blip r:embed="rId3">
            <a:alphaModFix/>
          </a:blip>
          <a:srcRect b="0" l="0" r="0" t="0"/>
          <a:stretch/>
        </p:blipFill>
        <p:spPr>
          <a:xfrm rot="10800000">
            <a:off x="5099075" y="110500"/>
            <a:ext cx="4177000" cy="4936475"/>
          </a:xfrm>
          <a:prstGeom prst="rect">
            <a:avLst/>
          </a:prstGeom>
          <a:noFill/>
          <a:ln>
            <a:noFill/>
          </a:ln>
        </p:spPr>
      </p:pic>
      <p:sp>
        <p:nvSpPr>
          <p:cNvPr id="166" name="Google Shape;166;p19"/>
          <p:cNvSpPr txBox="1"/>
          <p:nvPr/>
        </p:nvSpPr>
        <p:spPr>
          <a:xfrm>
            <a:off x="103970" y="3840350"/>
            <a:ext cx="4832400" cy="101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n" sz="5200">
                <a:solidFill>
                  <a:srgbClr val="000000"/>
                </a:solidFill>
              </a:rPr>
              <a:t>Parallelogram</a:t>
            </a:r>
            <a:endParaRPr sz="52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0"/>
          <p:cNvSpPr/>
          <p:nvPr/>
        </p:nvSpPr>
        <p:spPr>
          <a:xfrm>
            <a:off x="2887568" y="148950"/>
            <a:ext cx="5935500" cy="4938600"/>
          </a:xfrm>
          <a:prstGeom prst="star5">
            <a:avLst>
              <a:gd fmla="val 19098" name="adj"/>
              <a:gd fmla="val 105146" name="hf"/>
              <a:gd fmla="val 110557" name="vf"/>
            </a:avLst>
          </a:prstGeom>
          <a:solidFill>
            <a:srgbClr val="FFFF00"/>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6700"/>
              <a:t>Star</a:t>
            </a:r>
            <a:endParaRPr b="1" sz="6700"/>
          </a:p>
          <a:p>
            <a:pPr indent="0" lvl="0" marL="0" rtl="0" algn="ctr">
              <a:spcBef>
                <a:spcPts val="0"/>
              </a:spcBef>
              <a:spcAft>
                <a:spcPts val="0"/>
              </a:spcAft>
              <a:buNone/>
            </a:pPr>
            <a:r>
              <a:rPr b="1" lang="en" sz="8500"/>
              <a:t>3</a:t>
            </a:r>
            <a:endParaRPr b="1" sz="8500"/>
          </a:p>
        </p:txBody>
      </p:sp>
      <p:pic>
        <p:nvPicPr>
          <p:cNvPr id="172" name="Google Shape;172;p20"/>
          <p:cNvPicPr preferRelativeResize="0"/>
          <p:nvPr/>
        </p:nvPicPr>
        <p:blipFill rotWithShape="1">
          <a:blip r:embed="rId3">
            <a:alphaModFix/>
          </a:blip>
          <a:srcRect b="0" l="961" r="951" t="0"/>
          <a:stretch/>
        </p:blipFill>
        <p:spPr>
          <a:xfrm>
            <a:off x="562151" y="1253009"/>
            <a:ext cx="1983451" cy="31137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1"/>
          <p:cNvSpPr/>
          <p:nvPr/>
        </p:nvSpPr>
        <p:spPr>
          <a:xfrm>
            <a:off x="4188125" y="355225"/>
            <a:ext cx="4655400" cy="4543800"/>
          </a:xfrm>
          <a:prstGeom prst="ellipse">
            <a:avLst/>
          </a:prstGeom>
          <a:solidFill>
            <a:srgbClr val="FF9900"/>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8500"/>
              <a:t>4</a:t>
            </a:r>
            <a:endParaRPr b="1" sz="8500"/>
          </a:p>
          <a:p>
            <a:pPr indent="0" lvl="0" marL="0" rtl="0" algn="ctr">
              <a:spcBef>
                <a:spcPts val="0"/>
              </a:spcBef>
              <a:spcAft>
                <a:spcPts val="0"/>
              </a:spcAft>
              <a:buNone/>
            </a:pPr>
            <a:r>
              <a:t/>
            </a:r>
            <a:endParaRPr b="1" sz="2900"/>
          </a:p>
          <a:p>
            <a:pPr indent="0" lvl="0" marL="0" rtl="0" algn="ctr">
              <a:spcBef>
                <a:spcPts val="0"/>
              </a:spcBef>
              <a:spcAft>
                <a:spcPts val="0"/>
              </a:spcAft>
              <a:buNone/>
            </a:pPr>
            <a:r>
              <a:rPr b="1" lang="en" sz="5500"/>
              <a:t>Circle</a:t>
            </a:r>
            <a:endParaRPr b="1" sz="5500"/>
          </a:p>
        </p:txBody>
      </p:sp>
      <p:pic>
        <p:nvPicPr>
          <p:cNvPr id="178" name="Google Shape;178;p21"/>
          <p:cNvPicPr preferRelativeResize="0"/>
          <p:nvPr/>
        </p:nvPicPr>
        <p:blipFill>
          <a:blip r:embed="rId3">
            <a:alphaModFix/>
          </a:blip>
          <a:stretch>
            <a:fillRect/>
          </a:stretch>
        </p:blipFill>
        <p:spPr>
          <a:xfrm>
            <a:off x="192299" y="0"/>
            <a:ext cx="3732076" cy="51435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2"/>
          <p:cNvSpPr/>
          <p:nvPr/>
        </p:nvSpPr>
        <p:spPr>
          <a:xfrm>
            <a:off x="2493975" y="504175"/>
            <a:ext cx="6565800" cy="4423200"/>
          </a:xfrm>
          <a:prstGeom prst="trapezoid">
            <a:avLst>
              <a:gd fmla="val 25000" name="adj"/>
            </a:avLst>
          </a:prstGeom>
          <a:solidFill>
            <a:srgbClr val="9900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8500"/>
              <a:t>5</a:t>
            </a:r>
            <a:endParaRPr b="1" sz="8500"/>
          </a:p>
          <a:p>
            <a:pPr indent="0" lvl="0" marL="0" rtl="0" algn="ctr">
              <a:spcBef>
                <a:spcPts val="0"/>
              </a:spcBef>
              <a:spcAft>
                <a:spcPts val="0"/>
              </a:spcAft>
              <a:buNone/>
            </a:pPr>
            <a:r>
              <a:t/>
            </a:r>
            <a:endParaRPr b="1" sz="7000"/>
          </a:p>
          <a:p>
            <a:pPr indent="0" lvl="0" marL="0" rtl="0" algn="ctr">
              <a:spcBef>
                <a:spcPts val="0"/>
              </a:spcBef>
              <a:spcAft>
                <a:spcPts val="0"/>
              </a:spcAft>
              <a:buNone/>
            </a:pPr>
            <a:r>
              <a:rPr b="1" lang="en" sz="5500"/>
              <a:t>Trapezoid</a:t>
            </a:r>
            <a:endParaRPr b="1" sz="5500"/>
          </a:p>
        </p:txBody>
      </p:sp>
      <p:pic>
        <p:nvPicPr>
          <p:cNvPr id="184" name="Google Shape;184;p22"/>
          <p:cNvPicPr preferRelativeResize="0"/>
          <p:nvPr/>
        </p:nvPicPr>
        <p:blipFill>
          <a:blip r:embed="rId3">
            <a:alphaModFix/>
          </a:blip>
          <a:stretch>
            <a:fillRect/>
          </a:stretch>
        </p:blipFill>
        <p:spPr>
          <a:xfrm rot="2200754">
            <a:off x="-396439" y="330377"/>
            <a:ext cx="3663252" cy="366324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3"/>
          <p:cNvSpPr/>
          <p:nvPr/>
        </p:nvSpPr>
        <p:spPr>
          <a:xfrm>
            <a:off x="115150" y="366675"/>
            <a:ext cx="4961700" cy="4377300"/>
          </a:xfrm>
          <a:prstGeom prst="hexagon">
            <a:avLst>
              <a:gd fmla="val 25000" name="adj"/>
              <a:gd fmla="val 115470" name="vf"/>
            </a:avLst>
          </a:prstGeom>
          <a:solidFill>
            <a:srgbClr val="38761D"/>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8500"/>
              <a:t>6</a:t>
            </a:r>
            <a:endParaRPr b="1" sz="8500"/>
          </a:p>
          <a:p>
            <a:pPr indent="0" lvl="0" marL="0" rtl="0" algn="ctr">
              <a:spcBef>
                <a:spcPts val="0"/>
              </a:spcBef>
              <a:spcAft>
                <a:spcPts val="0"/>
              </a:spcAft>
              <a:buNone/>
            </a:pPr>
            <a:r>
              <a:t/>
            </a:r>
            <a:endParaRPr b="1" sz="3000"/>
          </a:p>
          <a:p>
            <a:pPr indent="0" lvl="0" marL="0" rtl="0" algn="ctr">
              <a:spcBef>
                <a:spcPts val="0"/>
              </a:spcBef>
              <a:spcAft>
                <a:spcPts val="0"/>
              </a:spcAft>
              <a:buNone/>
            </a:pPr>
            <a:r>
              <a:rPr b="1" lang="en" sz="5500"/>
              <a:t>Hexagon</a:t>
            </a:r>
            <a:endParaRPr b="1" sz="5500"/>
          </a:p>
        </p:txBody>
      </p:sp>
      <p:pic>
        <p:nvPicPr>
          <p:cNvPr id="190" name="Google Shape;190;p23"/>
          <p:cNvPicPr preferRelativeResize="0"/>
          <p:nvPr/>
        </p:nvPicPr>
        <p:blipFill>
          <a:blip r:embed="rId3">
            <a:alphaModFix/>
          </a:blip>
          <a:stretch>
            <a:fillRect/>
          </a:stretch>
        </p:blipFill>
        <p:spPr>
          <a:xfrm>
            <a:off x="5228405" y="2"/>
            <a:ext cx="3859926" cy="50416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id="195" name="Google Shape;195;p24"/>
          <p:cNvPicPr preferRelativeResize="0"/>
          <p:nvPr/>
        </p:nvPicPr>
        <p:blipFill>
          <a:blip r:embed="rId3">
            <a:alphaModFix/>
          </a:blip>
          <a:stretch>
            <a:fillRect/>
          </a:stretch>
        </p:blipFill>
        <p:spPr>
          <a:xfrm>
            <a:off x="516800" y="773975"/>
            <a:ext cx="2651298" cy="2913024"/>
          </a:xfrm>
          <a:prstGeom prst="rect">
            <a:avLst/>
          </a:prstGeom>
          <a:noFill/>
          <a:ln>
            <a:noFill/>
          </a:ln>
        </p:spPr>
      </p:pic>
      <p:sp>
        <p:nvSpPr>
          <p:cNvPr id="196" name="Google Shape;196;p24"/>
          <p:cNvSpPr txBox="1"/>
          <p:nvPr/>
        </p:nvSpPr>
        <p:spPr>
          <a:xfrm>
            <a:off x="538375" y="3685750"/>
            <a:ext cx="2609100" cy="66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chemeClr val="dk1"/>
                </a:solidFill>
              </a:rPr>
              <a:t>Square Root</a:t>
            </a:r>
            <a:endParaRPr b="1" sz="2400">
              <a:solidFill>
                <a:schemeClr val="dk1"/>
              </a:solidFill>
            </a:endParaRPr>
          </a:p>
        </p:txBody>
      </p:sp>
      <p:pic>
        <p:nvPicPr>
          <p:cNvPr id="197" name="Google Shape;197;p24"/>
          <p:cNvPicPr preferRelativeResize="0"/>
          <p:nvPr/>
        </p:nvPicPr>
        <p:blipFill>
          <a:blip r:embed="rId4">
            <a:alphaModFix/>
          </a:blip>
          <a:stretch>
            <a:fillRect/>
          </a:stretch>
        </p:blipFill>
        <p:spPr>
          <a:xfrm>
            <a:off x="4897251" y="773975"/>
            <a:ext cx="2913025" cy="2913025"/>
          </a:xfrm>
          <a:prstGeom prst="rect">
            <a:avLst/>
          </a:prstGeom>
          <a:noFill/>
          <a:ln>
            <a:noFill/>
          </a:ln>
        </p:spPr>
      </p:pic>
      <p:sp>
        <p:nvSpPr>
          <p:cNvPr id="198" name="Google Shape;198;p24"/>
          <p:cNvSpPr txBox="1"/>
          <p:nvPr/>
        </p:nvSpPr>
        <p:spPr>
          <a:xfrm>
            <a:off x="5049213" y="3609550"/>
            <a:ext cx="2609100" cy="66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chemeClr val="dk1"/>
                </a:solidFill>
              </a:rPr>
              <a:t>Dollar Sign</a:t>
            </a:r>
            <a:endParaRPr b="1" sz="24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pic>
        <p:nvPicPr>
          <p:cNvPr id="203" name="Google Shape;203;p25"/>
          <p:cNvPicPr preferRelativeResize="0"/>
          <p:nvPr/>
        </p:nvPicPr>
        <p:blipFill>
          <a:blip r:embed="rId3">
            <a:alphaModFix/>
          </a:blip>
          <a:stretch>
            <a:fillRect/>
          </a:stretch>
        </p:blipFill>
        <p:spPr>
          <a:xfrm>
            <a:off x="538375" y="737277"/>
            <a:ext cx="2851677" cy="3259075"/>
          </a:xfrm>
          <a:prstGeom prst="rect">
            <a:avLst/>
          </a:prstGeom>
          <a:noFill/>
          <a:ln>
            <a:noFill/>
          </a:ln>
        </p:spPr>
      </p:pic>
      <p:sp>
        <p:nvSpPr>
          <p:cNvPr id="204" name="Google Shape;204;p25"/>
          <p:cNvSpPr txBox="1"/>
          <p:nvPr/>
        </p:nvSpPr>
        <p:spPr>
          <a:xfrm>
            <a:off x="538375" y="3914350"/>
            <a:ext cx="2609100" cy="66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chemeClr val="dk1"/>
                </a:solidFill>
              </a:rPr>
              <a:t>Not Equal to</a:t>
            </a:r>
            <a:endParaRPr b="1" sz="2400">
              <a:solidFill>
                <a:schemeClr val="dk1"/>
              </a:solidFill>
            </a:endParaRPr>
          </a:p>
        </p:txBody>
      </p:sp>
      <p:pic>
        <p:nvPicPr>
          <p:cNvPr id="205" name="Google Shape;205;p25"/>
          <p:cNvPicPr preferRelativeResize="0"/>
          <p:nvPr/>
        </p:nvPicPr>
        <p:blipFill>
          <a:blip r:embed="rId4">
            <a:alphaModFix/>
          </a:blip>
          <a:stretch>
            <a:fillRect/>
          </a:stretch>
        </p:blipFill>
        <p:spPr>
          <a:xfrm>
            <a:off x="5176039" y="1163347"/>
            <a:ext cx="3819210" cy="2750999"/>
          </a:xfrm>
          <a:prstGeom prst="rect">
            <a:avLst/>
          </a:prstGeom>
          <a:noFill/>
          <a:ln>
            <a:noFill/>
          </a:ln>
        </p:spPr>
      </p:pic>
      <p:sp>
        <p:nvSpPr>
          <p:cNvPr id="206" name="Google Shape;206;p25"/>
          <p:cNvSpPr txBox="1"/>
          <p:nvPr/>
        </p:nvSpPr>
        <p:spPr>
          <a:xfrm>
            <a:off x="5259450" y="3569800"/>
            <a:ext cx="3735900" cy="66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300">
                <a:solidFill>
                  <a:schemeClr val="dk1"/>
                </a:solidFill>
              </a:rPr>
              <a:t>F of x - function notation</a:t>
            </a:r>
            <a:endParaRPr b="1" sz="2300">
              <a:solidFill>
                <a:schemeClr val="dk1"/>
              </a:solidFill>
            </a:endParaRPr>
          </a:p>
          <a:p>
            <a:pPr indent="0" lvl="0" marL="0" rtl="0" algn="ctr">
              <a:spcBef>
                <a:spcPts val="0"/>
              </a:spcBef>
              <a:spcAft>
                <a:spcPts val="0"/>
              </a:spcAft>
              <a:buNone/>
            </a:pPr>
            <a:r>
              <a:t/>
            </a:r>
            <a:endParaRPr b="1" sz="2400">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id="211" name="Google Shape;211;p26"/>
          <p:cNvPicPr preferRelativeResize="0"/>
          <p:nvPr/>
        </p:nvPicPr>
        <p:blipFill>
          <a:blip r:embed="rId3">
            <a:alphaModFix/>
          </a:blip>
          <a:stretch>
            <a:fillRect/>
          </a:stretch>
        </p:blipFill>
        <p:spPr>
          <a:xfrm>
            <a:off x="585675" y="871075"/>
            <a:ext cx="3069000" cy="2969975"/>
          </a:xfrm>
          <a:prstGeom prst="rect">
            <a:avLst/>
          </a:prstGeom>
          <a:noFill/>
          <a:ln>
            <a:noFill/>
          </a:ln>
        </p:spPr>
      </p:pic>
      <p:sp>
        <p:nvSpPr>
          <p:cNvPr id="212" name="Google Shape;212;p26"/>
          <p:cNvSpPr txBox="1"/>
          <p:nvPr/>
        </p:nvSpPr>
        <p:spPr>
          <a:xfrm>
            <a:off x="815625" y="3778925"/>
            <a:ext cx="2609100" cy="66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chemeClr val="dk1"/>
                </a:solidFill>
              </a:rPr>
              <a:t>Pi ≈ 3.14</a:t>
            </a:r>
            <a:endParaRPr b="1" sz="2400">
              <a:solidFill>
                <a:schemeClr val="dk1"/>
              </a:solidFill>
            </a:endParaRPr>
          </a:p>
        </p:txBody>
      </p:sp>
      <p:pic>
        <p:nvPicPr>
          <p:cNvPr id="213" name="Google Shape;213;p26"/>
          <p:cNvPicPr preferRelativeResize="0"/>
          <p:nvPr/>
        </p:nvPicPr>
        <p:blipFill>
          <a:blip r:embed="rId4">
            <a:alphaModFix/>
          </a:blip>
          <a:stretch>
            <a:fillRect/>
          </a:stretch>
        </p:blipFill>
        <p:spPr>
          <a:xfrm>
            <a:off x="5593551" y="871077"/>
            <a:ext cx="2907848" cy="2907848"/>
          </a:xfrm>
          <a:prstGeom prst="rect">
            <a:avLst/>
          </a:prstGeom>
          <a:noFill/>
          <a:ln>
            <a:noFill/>
          </a:ln>
        </p:spPr>
      </p:pic>
      <p:sp>
        <p:nvSpPr>
          <p:cNvPr id="214" name="Google Shape;214;p26"/>
          <p:cNvSpPr txBox="1"/>
          <p:nvPr/>
        </p:nvSpPr>
        <p:spPr>
          <a:xfrm>
            <a:off x="5742925" y="3626525"/>
            <a:ext cx="2609100" cy="66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chemeClr val="dk1"/>
                </a:solidFill>
              </a:rPr>
              <a:t>Percent Sign</a:t>
            </a:r>
            <a:endParaRPr b="1" sz="24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