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55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219E-0C55-4D26-9C19-6FA76BC99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18757-F2E4-45C7-B66F-1B9D19139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93678-7D87-47A6-A6DD-FBB9FBB1E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66EC9-8FA4-4A6B-AE91-DDF2A663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EE71A-F706-4958-8835-06B7A2C86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1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D12E-7418-40DF-8320-0811EA8D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62C97-7AE9-47E8-BA1D-DD98406C2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66C19-E063-4257-910B-442BA802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C2A6B-48F8-44EF-A558-AEBF04465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6940C-B308-4DF4-BBF5-939F3C36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8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81319-10D6-466C-BC68-23CCBE9B0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1558D-4308-41C4-A1F9-86DEC56FE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8D0ED-5ABD-4DB8-8A62-F050E241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14967-2A74-4E67-8D99-183ED902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F087E-E497-4A69-9735-05C3BF34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4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FA1D-F4E1-46EF-B7FF-5CABEC0BA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1EE82-B0F5-4435-9741-3B6835B8B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7A740-AEBD-42A9-8592-D2BA1AD56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FB4C4-C7B8-471E-AB72-47F6D8E64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94BB5-2B1E-4908-A5D1-4448A2C78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03B01-29EB-43C5-ACB0-CAEB03C5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8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953E-1476-4E4F-9C83-812920A2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C580C-CD82-42DF-A6E1-299E9CEA0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0F6D2-5FED-4A67-B713-8CAF69E96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639BB-9137-4959-841D-E3C7077E9D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6AEFFC-9C07-4364-953E-5457A127F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AC6C10-7059-4AD7-8D4E-5B69E9851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564264-9C89-4812-806B-1EE8F524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7B37F4-C1B1-43F5-8986-74F65760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3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7AB8D-3C06-4D9E-940A-62C6B38F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C0522B-D85B-401C-953F-3AB8AD582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D1292-9BA6-40A2-9C27-D49399709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D132B-6EC5-43A0-8B10-7427CDD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60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AB7ACD-0429-4C38-8815-57ABCC3E7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8715A-F334-422E-9E54-65F86C4EF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24D08-7496-4906-A6AB-2A0C5066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2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BB78D-069A-4A39-B304-FD95B59C3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67035-FFF7-4C48-AAA6-504A0AA01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A24C2-2F9F-4EAC-B2DC-0C58B9F7B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166F-49EE-46C3-AF04-796E1E32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2E5B5-7E94-4CAB-A4B7-76ECB264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8546E-858A-43FF-8175-BA85397E6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2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01867-2A91-452F-8341-D5C5EA17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015659-6144-4886-9DFD-B644438F9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E3150-7ECE-45A8-844B-B8DA83D9E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86F57-27B2-45AC-B6A4-E5106F05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F06FB-4A73-4B51-B093-0D831298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774E6-5B52-4D58-BA4F-ADF4FDC77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3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A34E-8F02-4A57-9807-9D7CBBD0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DF704-17A9-4786-9755-6C4DD9526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4ACBE-862F-4B05-A8D7-95BDA50E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A1385-09B6-40C8-B51C-08481719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07FB5-DA4C-495B-8978-A78A4AF2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6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E7CA79-F3B8-4A9C-80BD-1EF22FB5E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C17CC-DECF-48FD-85D0-DA5F8926D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97D0A-0B4D-4143-B971-BCAA4C60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77696-3202-466B-8E34-E2C8B3F1D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0D772-D999-496C-BA76-517A20A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5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C3A87-2992-4D70-A10D-AD196889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8F186-F8B4-4619-AA7F-81B4B9EF7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9C5CF-04AD-4865-953E-6E88F10FD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8E499-5FD7-4590-B84F-F59D8B059CFC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2703B-692A-4C1B-9E71-6A814537B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C6AC1-61DC-4281-965E-7DF3E1D4D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6F8DE-405F-47D1-8AF1-DA47BA7E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AB403-25C2-421B-98AA-54130BCC5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168" y="668420"/>
            <a:ext cx="10291011" cy="2387600"/>
          </a:xfrm>
        </p:spPr>
        <p:txBody>
          <a:bodyPr>
            <a:normAutofit fontScale="90000"/>
          </a:bodyPr>
          <a:lstStyle/>
          <a:p>
            <a:r>
              <a:rPr lang="en-US" sz="7200" b="1" i="1" dirty="0">
                <a:latin typeface="Baskerville Old Face" panose="02020602080505020303" pitchFamily="18" charset="0"/>
              </a:rPr>
              <a:t>World Geography </a:t>
            </a:r>
            <a:br>
              <a:rPr lang="en-US" sz="7200" b="1" i="1" dirty="0">
                <a:latin typeface="Baskerville Old Face" panose="02020602080505020303" pitchFamily="18" charset="0"/>
              </a:rPr>
            </a:br>
            <a:r>
              <a:rPr lang="en-US" sz="7200" b="1" i="1" dirty="0">
                <a:latin typeface="Baskerville Old Face" panose="02020602080505020303" pitchFamily="18" charset="0"/>
              </a:rPr>
              <a:t> Pop Quiz! </a:t>
            </a:r>
            <a:br>
              <a:rPr lang="en-US" sz="7200" b="1" i="1" dirty="0">
                <a:latin typeface="Baskerville Old Face" panose="02020602080505020303" pitchFamily="18" charset="0"/>
              </a:rPr>
            </a:br>
            <a:r>
              <a:rPr lang="en-US" sz="7200" b="1" i="1" dirty="0">
                <a:latin typeface="Baskerville Old Face" panose="02020602080505020303" pitchFamily="18" charset="0"/>
              </a:rPr>
              <a:t>Tuesday – February 13,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722CB-ED60-44B2-8D06-0AD2F6A1B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894" y="3429000"/>
            <a:ext cx="11261558" cy="2983831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Baskerville Old Face" panose="02020602080505020303" pitchFamily="18" charset="0"/>
              </a:rPr>
              <a:t>*Take a piece of lined paper.  Write your name, date and period in the top right corner.</a:t>
            </a:r>
          </a:p>
        </p:txBody>
      </p:sp>
    </p:spTree>
    <p:extLst>
      <p:ext uri="{BB962C8B-B14F-4D97-AF65-F5344CB8AC3E}">
        <p14:creationId xmlns:p14="http://schemas.microsoft.com/office/powerpoint/2010/main" val="294568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D0213-14E8-4A71-AEA4-8563B097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21" y="365125"/>
            <a:ext cx="11040979" cy="1325563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Complete the following for “Human Geography”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DE83E-867D-445F-83EA-A0F92B2B2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List the five types of human geography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Provide a brief description for each type of human geography.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 Describe how the topic of Puerto Rico and statehood can be related to each type of human geography.  </a:t>
            </a:r>
          </a:p>
        </p:txBody>
      </p:sp>
    </p:spTree>
    <p:extLst>
      <p:ext uri="{BB962C8B-B14F-4D97-AF65-F5344CB8AC3E}">
        <p14:creationId xmlns:p14="http://schemas.microsoft.com/office/powerpoint/2010/main" val="283239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F131-915E-4B28-A362-D242628D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5" y="-178214"/>
            <a:ext cx="10515600" cy="1325563"/>
          </a:xfrm>
        </p:spPr>
        <p:txBody>
          <a:bodyPr/>
          <a:lstStyle/>
          <a:p>
            <a:r>
              <a:rPr lang="en-US" b="1" i="1" dirty="0">
                <a:latin typeface="Baskerville Old Face" panose="02020602080505020303" pitchFamily="18" charset="0"/>
              </a:rPr>
              <a:t>5 Types of Human Geography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6A17B-EC56-4B02-9EA3-B41A6EFF7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1" y="977485"/>
            <a:ext cx="11128514" cy="55028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1. Cultural – lifestyle (religion, food, clothing, art, etc.)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2. Population – people and numbers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3. Economic – money, trade, production, jobs, etc. 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4. Political – government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5. Urban – Cities (how people use the space in cities)</a:t>
            </a: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Puerto Rico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Cultural – Puerto Ricans may lose their culture if they become a state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Population – Puerto Ricans are moving to the mainland U.S. because of Hurricane Maria.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Economic – Puerto Rico is in debt.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Political – Puerto Rico and statehood debate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Urban – infrastructure has been destroyed by Hurricane Maria and needs to be rebuilt. </a:t>
            </a:r>
          </a:p>
        </p:txBody>
      </p:sp>
    </p:spTree>
    <p:extLst>
      <p:ext uri="{BB962C8B-B14F-4D97-AF65-F5344CB8AC3E}">
        <p14:creationId xmlns:p14="http://schemas.microsoft.com/office/powerpoint/2010/main" val="1148877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194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Office Theme</vt:lpstr>
      <vt:lpstr>World Geography   Pop Quiz!  Tuesday – February 13, 2018</vt:lpstr>
      <vt:lpstr>Complete the following for “Human Geography”</vt:lpstr>
      <vt:lpstr>5 Types of Human Geography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Geography   Pop Quiz!</dc:title>
  <dc:creator>Palmer, Robert</dc:creator>
  <cp:lastModifiedBy>Palmer, Robert</cp:lastModifiedBy>
  <cp:revision>5</cp:revision>
  <dcterms:created xsi:type="dcterms:W3CDTF">2018-02-13T15:06:43Z</dcterms:created>
  <dcterms:modified xsi:type="dcterms:W3CDTF">2018-02-14T18:11:07Z</dcterms:modified>
</cp:coreProperties>
</file>